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4"/>
  </p:notesMasterIdLst>
  <p:sldIdLst>
    <p:sldId id="256" r:id="rId2"/>
    <p:sldId id="278" r:id="rId3"/>
    <p:sldId id="279" r:id="rId4"/>
    <p:sldId id="297" r:id="rId5"/>
    <p:sldId id="298" r:id="rId6"/>
    <p:sldId id="301" r:id="rId7"/>
    <p:sldId id="303" r:id="rId8"/>
    <p:sldId id="291" r:id="rId9"/>
    <p:sldId id="281" r:id="rId10"/>
    <p:sldId id="285" r:id="rId11"/>
    <p:sldId id="302" r:id="rId12"/>
    <p:sldId id="282" r:id="rId13"/>
    <p:sldId id="283" r:id="rId14"/>
    <p:sldId id="288" r:id="rId15"/>
    <p:sldId id="292" r:id="rId16"/>
    <p:sldId id="257" r:id="rId17"/>
    <p:sldId id="304" r:id="rId18"/>
    <p:sldId id="277" r:id="rId19"/>
    <p:sldId id="306" r:id="rId20"/>
    <p:sldId id="290" r:id="rId21"/>
    <p:sldId id="305" r:id="rId22"/>
    <p:sldId id="289"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E8"/>
    <a:srgbClr val="FFFFFF"/>
    <a:srgbClr val="9941DD"/>
    <a:srgbClr val="FFDFDB"/>
    <a:srgbClr val="6578A0"/>
    <a:srgbClr val="6A5DA0"/>
    <a:srgbClr val="ED7D31"/>
    <a:srgbClr val="FFF2CC"/>
    <a:srgbClr val="FFE8DE"/>
    <a:srgbClr val="F2F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8"/>
    <p:restoredTop sz="83723"/>
  </p:normalViewPr>
  <p:slideViewPr>
    <p:cSldViewPr snapToGrid="0" snapToObjects="1">
      <p:cViewPr varScale="1">
        <p:scale>
          <a:sx n="96" d="100"/>
          <a:sy n="96" d="100"/>
        </p:scale>
        <p:origin x="18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ker, Joanna" userId="a1fcd2e9-8ea5-4020-98d8-24b5535a63b3" providerId="ADAL" clId="{FBFB6F88-D4B4-2A41-B37E-A066B9015678}"/>
    <pc:docChg chg="undo redo custSel addSld delSld modSld sldOrd modMainMaster">
      <pc:chgData name="Brunker, Joanna" userId="a1fcd2e9-8ea5-4020-98d8-24b5535a63b3" providerId="ADAL" clId="{FBFB6F88-D4B4-2A41-B37E-A066B9015678}" dt="2019-02-05T17:14:51.122" v="6553"/>
      <pc:docMkLst>
        <pc:docMk/>
      </pc:docMkLst>
      <pc:sldChg chg="modNotesTx">
        <pc:chgData name="Brunker, Joanna" userId="a1fcd2e9-8ea5-4020-98d8-24b5535a63b3" providerId="ADAL" clId="{FBFB6F88-D4B4-2A41-B37E-A066B9015678}" dt="2019-02-05T00:38:51.566" v="3890" actId="20577"/>
        <pc:sldMkLst>
          <pc:docMk/>
          <pc:sldMk cId="969471361" sldId="256"/>
        </pc:sldMkLst>
      </pc:sldChg>
      <pc:sldChg chg="addSp delSp modSp modAnim">
        <pc:chgData name="Brunker, Joanna" userId="a1fcd2e9-8ea5-4020-98d8-24b5535a63b3" providerId="ADAL" clId="{FBFB6F88-D4B4-2A41-B37E-A066B9015678}" dt="2019-02-05T01:35:18.224" v="5105"/>
        <pc:sldMkLst>
          <pc:docMk/>
          <pc:sldMk cId="372284708" sldId="257"/>
        </pc:sldMkLst>
        <pc:spChg chg="mod">
          <ac:chgData name="Brunker, Joanna" userId="a1fcd2e9-8ea5-4020-98d8-24b5535a63b3" providerId="ADAL" clId="{FBFB6F88-D4B4-2A41-B37E-A066B9015678}" dt="2019-02-03T01:03:09.724" v="2941" actId="114"/>
          <ac:spMkLst>
            <pc:docMk/>
            <pc:sldMk cId="372284708" sldId="257"/>
            <ac:spMk id="2" creationId="{9DC6FA33-C015-2E41-A807-32CEEF23C833}"/>
          </ac:spMkLst>
        </pc:spChg>
        <pc:spChg chg="del">
          <ac:chgData name="Brunker, Joanna" userId="a1fcd2e9-8ea5-4020-98d8-24b5535a63b3" providerId="ADAL" clId="{FBFB6F88-D4B4-2A41-B37E-A066B9015678}" dt="2019-02-02T06:09:58.090" v="969"/>
          <ac:spMkLst>
            <pc:docMk/>
            <pc:sldMk cId="372284708" sldId="257"/>
            <ac:spMk id="3" creationId="{67B043D9-7F24-5B43-BE34-8C6367316176}"/>
          </ac:spMkLst>
        </pc:spChg>
        <pc:spChg chg="del">
          <ac:chgData name="Brunker, Joanna" userId="a1fcd2e9-8ea5-4020-98d8-24b5535a63b3" providerId="ADAL" clId="{FBFB6F88-D4B4-2A41-B37E-A066B9015678}" dt="2019-02-05T01:35:12.017" v="5104"/>
          <ac:spMkLst>
            <pc:docMk/>
            <pc:sldMk cId="372284708" sldId="257"/>
            <ac:spMk id="4" creationId="{39657C1A-60DF-8342-9565-DECAE9B39993}"/>
          </ac:spMkLst>
        </pc:spChg>
        <pc:spChg chg="add mod">
          <ac:chgData name="Brunker, Joanna" userId="a1fcd2e9-8ea5-4020-98d8-24b5535a63b3" providerId="ADAL" clId="{FBFB6F88-D4B4-2A41-B37E-A066B9015678}" dt="2019-02-03T01:35:20.620" v="3179" actId="1035"/>
          <ac:spMkLst>
            <pc:docMk/>
            <pc:sldMk cId="372284708" sldId="257"/>
            <ac:spMk id="11" creationId="{DD4950A9-3EB4-D14C-866E-3E454FC701DF}"/>
          </ac:spMkLst>
        </pc:spChg>
        <pc:spChg chg="add mod">
          <ac:chgData name="Brunker, Joanna" userId="a1fcd2e9-8ea5-4020-98d8-24b5535a63b3" providerId="ADAL" clId="{FBFB6F88-D4B4-2A41-B37E-A066B9015678}" dt="2019-02-03T01:35:20.620" v="3179" actId="1035"/>
          <ac:spMkLst>
            <pc:docMk/>
            <pc:sldMk cId="372284708" sldId="257"/>
            <ac:spMk id="12" creationId="{95BF51EA-E13A-5349-A604-36898D80B707}"/>
          </ac:spMkLst>
        </pc:spChg>
        <pc:spChg chg="add mod">
          <ac:chgData name="Brunker, Joanna" userId="a1fcd2e9-8ea5-4020-98d8-24b5535a63b3" providerId="ADAL" clId="{FBFB6F88-D4B4-2A41-B37E-A066B9015678}" dt="2019-02-05T01:35:18.224" v="5105"/>
          <ac:spMkLst>
            <pc:docMk/>
            <pc:sldMk cId="372284708" sldId="257"/>
            <ac:spMk id="17" creationId="{F9D5321A-8E61-DC41-AD25-A28745D002DB}"/>
          </ac:spMkLst>
        </pc:spChg>
        <pc:picChg chg="add del mod">
          <ac:chgData name="Brunker, Joanna" userId="a1fcd2e9-8ea5-4020-98d8-24b5535a63b3" providerId="ADAL" clId="{FBFB6F88-D4B4-2A41-B37E-A066B9015678}" dt="2019-02-02T06:10:17.611" v="973" actId="478"/>
          <ac:picMkLst>
            <pc:docMk/>
            <pc:sldMk cId="372284708" sldId="257"/>
            <ac:picMk id="6" creationId="{D240F40D-DBFD-3941-B57C-C5ADCD613F4E}"/>
          </ac:picMkLst>
        </pc:picChg>
        <pc:picChg chg="add del">
          <ac:chgData name="Brunker, Joanna" userId="a1fcd2e9-8ea5-4020-98d8-24b5535a63b3" providerId="ADAL" clId="{FBFB6F88-D4B4-2A41-B37E-A066B9015678}" dt="2019-02-02T06:10:18.293" v="974" actId="478"/>
          <ac:picMkLst>
            <pc:docMk/>
            <pc:sldMk cId="372284708" sldId="257"/>
            <ac:picMk id="7" creationId="{E2A1A6BC-D5B3-8444-98F6-1718F9EBAA4C}"/>
          </ac:picMkLst>
        </pc:picChg>
        <pc:picChg chg="add del mod">
          <ac:chgData name="Brunker, Joanna" userId="a1fcd2e9-8ea5-4020-98d8-24b5535a63b3" providerId="ADAL" clId="{FBFB6F88-D4B4-2A41-B37E-A066B9015678}" dt="2019-02-02T06:11:46.646" v="980" actId="478"/>
          <ac:picMkLst>
            <pc:docMk/>
            <pc:sldMk cId="372284708" sldId="257"/>
            <ac:picMk id="8" creationId="{DF67962D-CD02-D741-9CFE-8B07CBD13498}"/>
          </ac:picMkLst>
        </pc:picChg>
        <pc:picChg chg="add del mod">
          <ac:chgData name="Brunker, Joanna" userId="a1fcd2e9-8ea5-4020-98d8-24b5535a63b3" providerId="ADAL" clId="{FBFB6F88-D4B4-2A41-B37E-A066B9015678}" dt="2019-02-02T06:20:47.924" v="1155" actId="478"/>
          <ac:picMkLst>
            <pc:docMk/>
            <pc:sldMk cId="372284708" sldId="257"/>
            <ac:picMk id="9" creationId="{789C89BA-EE29-8946-ABEA-5B4BFE5EBFA0}"/>
          </ac:picMkLst>
        </pc:picChg>
        <pc:picChg chg="add del mod">
          <ac:chgData name="Brunker, Joanna" userId="a1fcd2e9-8ea5-4020-98d8-24b5535a63b3" providerId="ADAL" clId="{FBFB6F88-D4B4-2A41-B37E-A066B9015678}" dt="2019-02-02T06:21:13.447" v="1161" actId="478"/>
          <ac:picMkLst>
            <pc:docMk/>
            <pc:sldMk cId="372284708" sldId="257"/>
            <ac:picMk id="10" creationId="{CA57B319-A6F5-9541-8C1F-A86268800CC6}"/>
          </ac:picMkLst>
        </pc:picChg>
        <pc:picChg chg="add mod">
          <ac:chgData name="Brunker, Joanna" userId="a1fcd2e9-8ea5-4020-98d8-24b5535a63b3" providerId="ADAL" clId="{FBFB6F88-D4B4-2A41-B37E-A066B9015678}" dt="2019-02-03T01:35:20.620" v="3179" actId="1035"/>
          <ac:picMkLst>
            <pc:docMk/>
            <pc:sldMk cId="372284708" sldId="257"/>
            <ac:picMk id="13" creationId="{CD2CE00E-1E66-7747-B8C1-224918EE1BB2}"/>
          </ac:picMkLst>
        </pc:picChg>
        <pc:picChg chg="add mod">
          <ac:chgData name="Brunker, Joanna" userId="a1fcd2e9-8ea5-4020-98d8-24b5535a63b3" providerId="ADAL" clId="{FBFB6F88-D4B4-2A41-B37E-A066B9015678}" dt="2019-02-03T01:35:20.620" v="3179" actId="1035"/>
          <ac:picMkLst>
            <pc:docMk/>
            <pc:sldMk cId="372284708" sldId="257"/>
            <ac:picMk id="14" creationId="{CDF46D50-BD31-AF4F-9A5E-EF6401D09A58}"/>
          </ac:picMkLst>
        </pc:picChg>
        <pc:picChg chg="add mod">
          <ac:chgData name="Brunker, Joanna" userId="a1fcd2e9-8ea5-4020-98d8-24b5535a63b3" providerId="ADAL" clId="{FBFB6F88-D4B4-2A41-B37E-A066B9015678}" dt="2019-02-03T01:36:31.738" v="3183" actId="167"/>
          <ac:picMkLst>
            <pc:docMk/>
            <pc:sldMk cId="372284708" sldId="257"/>
            <ac:picMk id="15" creationId="{54275F2D-8D1E-9D40-B42E-E2B5045C6E48}"/>
          </ac:picMkLst>
        </pc:picChg>
        <pc:picChg chg="add mod">
          <ac:chgData name="Brunker, Joanna" userId="a1fcd2e9-8ea5-4020-98d8-24b5535a63b3" providerId="ADAL" clId="{FBFB6F88-D4B4-2A41-B37E-A066B9015678}" dt="2019-02-03T01:37:51.673" v="3188" actId="167"/>
          <ac:picMkLst>
            <pc:docMk/>
            <pc:sldMk cId="372284708" sldId="257"/>
            <ac:picMk id="16" creationId="{58CA02E3-0340-964D-9EBA-ED87D565035F}"/>
          </ac:picMkLst>
        </pc:picChg>
      </pc:sldChg>
      <pc:sldChg chg="addSp delSp modSp modAnim">
        <pc:chgData name="Brunker, Joanna" userId="a1fcd2e9-8ea5-4020-98d8-24b5535a63b3" providerId="ADAL" clId="{FBFB6F88-D4B4-2A41-B37E-A066B9015678}" dt="2019-02-05T15:55:45.410" v="6021"/>
        <pc:sldMkLst>
          <pc:docMk/>
          <pc:sldMk cId="3721612090" sldId="277"/>
        </pc:sldMkLst>
        <pc:spChg chg="add mod">
          <ac:chgData name="Brunker, Joanna" userId="a1fcd2e9-8ea5-4020-98d8-24b5535a63b3" providerId="ADAL" clId="{FBFB6F88-D4B4-2A41-B37E-A066B9015678}" dt="2019-02-05T01:35:18.224" v="5105"/>
          <ac:spMkLst>
            <pc:docMk/>
            <pc:sldMk cId="3721612090" sldId="277"/>
            <ac:spMk id="3" creationId="{003C87FB-A189-3943-8C1E-CD1FC77D033A}"/>
          </ac:spMkLst>
        </pc:spChg>
        <pc:spChg chg="del">
          <ac:chgData name="Brunker, Joanna" userId="a1fcd2e9-8ea5-4020-98d8-24b5535a63b3" providerId="ADAL" clId="{FBFB6F88-D4B4-2A41-B37E-A066B9015678}" dt="2019-02-05T01:35:12.017" v="5104"/>
          <ac:spMkLst>
            <pc:docMk/>
            <pc:sldMk cId="3721612090" sldId="277"/>
            <ac:spMk id="4" creationId="{1A9A9CF9-2B37-FA4E-9B0E-00C43D4F8963}"/>
          </ac:spMkLst>
        </pc:spChg>
        <pc:spChg chg="mod">
          <ac:chgData name="Brunker, Joanna" userId="a1fcd2e9-8ea5-4020-98d8-24b5535a63b3" providerId="ADAL" clId="{FBFB6F88-D4B4-2A41-B37E-A066B9015678}" dt="2019-01-31T17:36:15.957" v="85" actId="20577"/>
          <ac:spMkLst>
            <pc:docMk/>
            <pc:sldMk cId="3721612090" sldId="277"/>
            <ac:spMk id="14" creationId="{5CBBD661-4E37-854E-BECB-C83A83872CF5}"/>
          </ac:spMkLst>
        </pc:spChg>
      </pc:sldChg>
      <pc:sldChg chg="addSp delSp modSp modNotesTx">
        <pc:chgData name="Brunker, Joanna" userId="a1fcd2e9-8ea5-4020-98d8-24b5535a63b3" providerId="ADAL" clId="{FBFB6F88-D4B4-2A41-B37E-A066B9015678}" dt="2019-02-05T01:35:18.224" v="5105"/>
        <pc:sldMkLst>
          <pc:docMk/>
          <pc:sldMk cId="1622170140" sldId="278"/>
        </pc:sldMkLst>
        <pc:spChg chg="add mod">
          <ac:chgData name="Brunker, Joanna" userId="a1fcd2e9-8ea5-4020-98d8-24b5535a63b3" providerId="ADAL" clId="{FBFB6F88-D4B4-2A41-B37E-A066B9015678}" dt="2019-02-05T01:35:18.224" v="5105"/>
          <ac:spMkLst>
            <pc:docMk/>
            <pc:sldMk cId="1622170140" sldId="278"/>
            <ac:spMk id="3" creationId="{079F5CA7-A5C8-2E40-9D8F-7CED9B8283E0}"/>
          </ac:spMkLst>
        </pc:spChg>
        <pc:spChg chg="del">
          <ac:chgData name="Brunker, Joanna" userId="a1fcd2e9-8ea5-4020-98d8-24b5535a63b3" providerId="ADAL" clId="{FBFB6F88-D4B4-2A41-B37E-A066B9015678}" dt="2019-02-05T01:35:12.017" v="5104"/>
          <ac:spMkLst>
            <pc:docMk/>
            <pc:sldMk cId="1622170140" sldId="278"/>
            <ac:spMk id="4" creationId="{1FAEA2DD-083C-0140-9F66-9338D9CCE947}"/>
          </ac:spMkLst>
        </pc:spChg>
        <pc:spChg chg="mod">
          <ac:chgData name="Brunker, Joanna" userId="a1fcd2e9-8ea5-4020-98d8-24b5535a63b3" providerId="ADAL" clId="{FBFB6F88-D4B4-2A41-B37E-A066B9015678}" dt="2019-01-31T17:41:45.113" v="126" actId="2711"/>
          <ac:spMkLst>
            <pc:docMk/>
            <pc:sldMk cId="1622170140" sldId="278"/>
            <ac:spMk id="7" creationId="{F0BAB200-2B38-4B44-A3F7-89CA21182D8A}"/>
          </ac:spMkLst>
        </pc:spChg>
        <pc:spChg chg="mod">
          <ac:chgData name="Brunker, Joanna" userId="a1fcd2e9-8ea5-4020-98d8-24b5535a63b3" providerId="ADAL" clId="{FBFB6F88-D4B4-2A41-B37E-A066B9015678}" dt="2019-01-31T17:41:12.295" v="123" actId="20577"/>
          <ac:spMkLst>
            <pc:docMk/>
            <pc:sldMk cId="1622170140" sldId="278"/>
            <ac:spMk id="8" creationId="{7BFEE505-E27E-D54A-8C11-9D99472C81C0}"/>
          </ac:spMkLst>
        </pc:spChg>
        <pc:spChg chg="mod">
          <ac:chgData name="Brunker, Joanna" userId="a1fcd2e9-8ea5-4020-98d8-24b5535a63b3" providerId="ADAL" clId="{FBFB6F88-D4B4-2A41-B37E-A066B9015678}" dt="2019-01-31T17:39:43.570" v="114" actId="20577"/>
          <ac:spMkLst>
            <pc:docMk/>
            <pc:sldMk cId="1622170140" sldId="278"/>
            <ac:spMk id="9" creationId="{AB50BCD5-80FA-9C4D-B0C2-205B66478488}"/>
          </ac:spMkLst>
        </pc:spChg>
        <pc:spChg chg="mod">
          <ac:chgData name="Brunker, Joanna" userId="a1fcd2e9-8ea5-4020-98d8-24b5535a63b3" providerId="ADAL" clId="{FBFB6F88-D4B4-2A41-B37E-A066B9015678}" dt="2019-01-31T17:41:21.380" v="124" actId="1076"/>
          <ac:spMkLst>
            <pc:docMk/>
            <pc:sldMk cId="1622170140" sldId="278"/>
            <ac:spMk id="10" creationId="{5FE9F4CF-ED48-2A40-B0D8-6A374BEF6482}"/>
          </ac:spMkLst>
        </pc:spChg>
      </pc:sldChg>
      <pc:sldChg chg="addSp delSp modSp delAnim modAnim modNotesTx">
        <pc:chgData name="Brunker, Joanna" userId="a1fcd2e9-8ea5-4020-98d8-24b5535a63b3" providerId="ADAL" clId="{FBFB6F88-D4B4-2A41-B37E-A066B9015678}" dt="2019-02-05T16:29:41.806" v="6331" actId="20577"/>
        <pc:sldMkLst>
          <pc:docMk/>
          <pc:sldMk cId="3593632616" sldId="279"/>
        </pc:sldMkLst>
        <pc:spChg chg="mod">
          <ac:chgData name="Brunker, Joanna" userId="a1fcd2e9-8ea5-4020-98d8-24b5535a63b3" providerId="ADAL" clId="{FBFB6F88-D4B4-2A41-B37E-A066B9015678}" dt="2019-02-02T06:32:28.770" v="1266" actId="14100"/>
          <ac:spMkLst>
            <pc:docMk/>
            <pc:sldMk cId="3593632616" sldId="279"/>
            <ac:spMk id="2" creationId="{CA33B0BB-1BF3-6644-859A-F29E46D2058C}"/>
          </ac:spMkLst>
        </pc:spChg>
        <pc:spChg chg="del">
          <ac:chgData name="Brunker, Joanna" userId="a1fcd2e9-8ea5-4020-98d8-24b5535a63b3" providerId="ADAL" clId="{FBFB6F88-D4B4-2A41-B37E-A066B9015678}" dt="2019-02-05T01:35:12.017" v="5104"/>
          <ac:spMkLst>
            <pc:docMk/>
            <pc:sldMk cId="3593632616" sldId="279"/>
            <ac:spMk id="3" creationId="{216DED51-85C9-A844-A440-D34519667431}"/>
          </ac:spMkLst>
        </pc:spChg>
        <pc:spChg chg="del">
          <ac:chgData name="Brunker, Joanna" userId="a1fcd2e9-8ea5-4020-98d8-24b5535a63b3" providerId="ADAL" clId="{FBFB6F88-D4B4-2A41-B37E-A066B9015678}" dt="2019-02-02T04:06:20.160" v="174" actId="478"/>
          <ac:spMkLst>
            <pc:docMk/>
            <pc:sldMk cId="3593632616" sldId="279"/>
            <ac:spMk id="5" creationId="{4983BD96-8489-604B-A641-C46D006BC494}"/>
          </ac:spMkLst>
        </pc:spChg>
        <pc:spChg chg="add mod">
          <ac:chgData name="Brunker, Joanna" userId="a1fcd2e9-8ea5-4020-98d8-24b5535a63b3" providerId="ADAL" clId="{FBFB6F88-D4B4-2A41-B37E-A066B9015678}" dt="2019-02-05T01:08:22.590" v="4456" actId="1076"/>
          <ac:spMkLst>
            <pc:docMk/>
            <pc:sldMk cId="3593632616" sldId="279"/>
            <ac:spMk id="5" creationId="{B48D435C-F3E1-8A47-A2CB-8551FC09F012}"/>
          </ac:spMkLst>
        </pc:spChg>
        <pc:spChg chg="del">
          <ac:chgData name="Brunker, Joanna" userId="a1fcd2e9-8ea5-4020-98d8-24b5535a63b3" providerId="ADAL" clId="{FBFB6F88-D4B4-2A41-B37E-A066B9015678}" dt="2019-02-02T04:06:16.569" v="173" actId="478"/>
          <ac:spMkLst>
            <pc:docMk/>
            <pc:sldMk cId="3593632616" sldId="279"/>
            <ac:spMk id="6" creationId="{6496BA77-461C-0A45-83FF-0024528359A4}"/>
          </ac:spMkLst>
        </pc:spChg>
        <pc:spChg chg="del">
          <ac:chgData name="Brunker, Joanna" userId="a1fcd2e9-8ea5-4020-98d8-24b5535a63b3" providerId="ADAL" clId="{FBFB6F88-D4B4-2A41-B37E-A066B9015678}" dt="2019-02-02T04:06:22.546" v="175" actId="478"/>
          <ac:spMkLst>
            <pc:docMk/>
            <pc:sldMk cId="3593632616" sldId="279"/>
            <ac:spMk id="7" creationId="{C3CE2A3C-56C0-E146-B707-CBD53C5FFDC3}"/>
          </ac:spMkLst>
        </pc:spChg>
        <pc:spChg chg="add mod">
          <ac:chgData name="Brunker, Joanna" userId="a1fcd2e9-8ea5-4020-98d8-24b5535a63b3" providerId="ADAL" clId="{FBFB6F88-D4B4-2A41-B37E-A066B9015678}" dt="2019-02-05T01:08:15.088" v="4455" actId="20577"/>
          <ac:spMkLst>
            <pc:docMk/>
            <pc:sldMk cId="3593632616" sldId="279"/>
            <ac:spMk id="8" creationId="{4954F204-5304-8646-8FED-BA6765A62414}"/>
          </ac:spMkLst>
        </pc:spChg>
        <pc:spChg chg="add mod">
          <ac:chgData name="Brunker, Joanna" userId="a1fcd2e9-8ea5-4020-98d8-24b5535a63b3" providerId="ADAL" clId="{FBFB6F88-D4B4-2A41-B37E-A066B9015678}" dt="2019-02-03T00:28:44.510" v="2397" actId="164"/>
          <ac:spMkLst>
            <pc:docMk/>
            <pc:sldMk cId="3593632616" sldId="279"/>
            <ac:spMk id="10" creationId="{B34FDC54-192C-344A-A05A-2D1DE6FC8112}"/>
          </ac:spMkLst>
        </pc:spChg>
        <pc:spChg chg="add mod">
          <ac:chgData name="Brunker, Joanna" userId="a1fcd2e9-8ea5-4020-98d8-24b5535a63b3" providerId="ADAL" clId="{FBFB6F88-D4B4-2A41-B37E-A066B9015678}" dt="2019-02-03T00:28:44.510" v="2397" actId="164"/>
          <ac:spMkLst>
            <pc:docMk/>
            <pc:sldMk cId="3593632616" sldId="279"/>
            <ac:spMk id="11" creationId="{EDBE34AE-ACDA-9E47-A6FA-CCFE7203C368}"/>
          </ac:spMkLst>
        </pc:spChg>
        <pc:spChg chg="add mod">
          <ac:chgData name="Brunker, Joanna" userId="a1fcd2e9-8ea5-4020-98d8-24b5535a63b3" providerId="ADAL" clId="{FBFB6F88-D4B4-2A41-B37E-A066B9015678}" dt="2019-02-03T00:28:44.510" v="2397" actId="164"/>
          <ac:spMkLst>
            <pc:docMk/>
            <pc:sldMk cId="3593632616" sldId="279"/>
            <ac:spMk id="12" creationId="{DA091399-D83E-1547-88BA-DD616E23194B}"/>
          </ac:spMkLst>
        </pc:spChg>
        <pc:spChg chg="add mod">
          <ac:chgData name="Brunker, Joanna" userId="a1fcd2e9-8ea5-4020-98d8-24b5535a63b3" providerId="ADAL" clId="{FBFB6F88-D4B4-2A41-B37E-A066B9015678}" dt="2019-02-05T01:35:18.224" v="5105"/>
          <ac:spMkLst>
            <pc:docMk/>
            <pc:sldMk cId="3593632616" sldId="279"/>
            <ac:spMk id="14" creationId="{A695580E-33F1-D648-9B62-A9C013A178AC}"/>
          </ac:spMkLst>
        </pc:spChg>
        <pc:grpChg chg="add del mod">
          <ac:chgData name="Brunker, Joanna" userId="a1fcd2e9-8ea5-4020-98d8-24b5535a63b3" providerId="ADAL" clId="{FBFB6F88-D4B4-2A41-B37E-A066B9015678}" dt="2019-02-03T00:38:45.624" v="2570" actId="1076"/>
          <ac:grpSpMkLst>
            <pc:docMk/>
            <pc:sldMk cId="3593632616" sldId="279"/>
            <ac:grpSpMk id="7" creationId="{C6275EBC-A6B9-D54E-B76A-5DD2AD005E27}"/>
          </ac:grpSpMkLst>
        </pc:grpChg>
        <pc:picChg chg="add del mod">
          <ac:chgData name="Brunker, Joanna" userId="a1fcd2e9-8ea5-4020-98d8-24b5535a63b3" providerId="ADAL" clId="{FBFB6F88-D4B4-2A41-B37E-A066B9015678}" dt="2019-02-03T00:31:39.813" v="2406" actId="478"/>
          <ac:picMkLst>
            <pc:docMk/>
            <pc:sldMk cId="3593632616" sldId="279"/>
            <ac:picMk id="6" creationId="{26B796C8-3414-2E4A-AFC1-965758BC52F0}"/>
          </ac:picMkLst>
        </pc:picChg>
        <pc:picChg chg="add mod">
          <ac:chgData name="Brunker, Joanna" userId="a1fcd2e9-8ea5-4020-98d8-24b5535a63b3" providerId="ADAL" clId="{FBFB6F88-D4B4-2A41-B37E-A066B9015678}" dt="2019-02-03T00:38:29.843" v="2569" actId="1076"/>
          <ac:picMkLst>
            <pc:docMk/>
            <pc:sldMk cId="3593632616" sldId="279"/>
            <ac:picMk id="9" creationId="{0FF6FC38-5E0D-AA48-A87E-2D870642E4C8}"/>
          </ac:picMkLst>
        </pc:picChg>
        <pc:picChg chg="add mod">
          <ac:chgData name="Brunker, Joanna" userId="a1fcd2e9-8ea5-4020-98d8-24b5535a63b3" providerId="ADAL" clId="{FBFB6F88-D4B4-2A41-B37E-A066B9015678}" dt="2019-02-03T00:38:55.393" v="2571" actId="1076"/>
          <ac:picMkLst>
            <pc:docMk/>
            <pc:sldMk cId="3593632616" sldId="279"/>
            <ac:picMk id="13" creationId="{20B3C266-5780-2246-BD64-07AE1BE822A9}"/>
          </ac:picMkLst>
        </pc:picChg>
      </pc:sldChg>
      <pc:sldChg chg="addSp delSp modSp ord">
        <pc:chgData name="Brunker, Joanna" userId="a1fcd2e9-8ea5-4020-98d8-24b5535a63b3" providerId="ADAL" clId="{FBFB6F88-D4B4-2A41-B37E-A066B9015678}" dt="2019-02-05T01:35:18.224" v="5105"/>
        <pc:sldMkLst>
          <pc:docMk/>
          <pc:sldMk cId="12242541" sldId="281"/>
        </pc:sldMkLst>
        <pc:spChg chg="mod">
          <ac:chgData name="Brunker, Joanna" userId="a1fcd2e9-8ea5-4020-98d8-24b5535a63b3" providerId="ADAL" clId="{FBFB6F88-D4B4-2A41-B37E-A066B9015678}" dt="2019-02-02T22:47:43.935" v="1660" actId="20577"/>
          <ac:spMkLst>
            <pc:docMk/>
            <pc:sldMk cId="12242541" sldId="281"/>
            <ac:spMk id="2" creationId="{09DF42B6-E65E-2944-B53D-29B42F6AC4B4}"/>
          </ac:spMkLst>
        </pc:spChg>
        <pc:spChg chg="del">
          <ac:chgData name="Brunker, Joanna" userId="a1fcd2e9-8ea5-4020-98d8-24b5535a63b3" providerId="ADAL" clId="{FBFB6F88-D4B4-2A41-B37E-A066B9015678}" dt="2019-02-05T01:35:12.017" v="5104"/>
          <ac:spMkLst>
            <pc:docMk/>
            <pc:sldMk cId="12242541" sldId="281"/>
            <ac:spMk id="3" creationId="{34676750-2BD8-5748-9912-0CEC925D1A70}"/>
          </ac:spMkLst>
        </pc:spChg>
        <pc:spChg chg="add mod">
          <ac:chgData name="Brunker, Joanna" userId="a1fcd2e9-8ea5-4020-98d8-24b5535a63b3" providerId="ADAL" clId="{FBFB6F88-D4B4-2A41-B37E-A066B9015678}" dt="2019-02-02T17:36:49.254" v="1305" actId="164"/>
          <ac:spMkLst>
            <pc:docMk/>
            <pc:sldMk cId="12242541" sldId="281"/>
            <ac:spMk id="5" creationId="{AEC703CE-93EB-BC4C-ADE1-5A28E85077FB}"/>
          </ac:spMkLst>
        </pc:spChg>
        <pc:spChg chg="add mod">
          <ac:chgData name="Brunker, Joanna" userId="a1fcd2e9-8ea5-4020-98d8-24b5535a63b3" providerId="ADAL" clId="{FBFB6F88-D4B4-2A41-B37E-A066B9015678}" dt="2019-02-02T17:39:59.151" v="1408" actId="1076"/>
          <ac:spMkLst>
            <pc:docMk/>
            <pc:sldMk cId="12242541" sldId="281"/>
            <ac:spMk id="7" creationId="{A1033A3B-CC85-6343-B463-074272A6736D}"/>
          </ac:spMkLst>
        </pc:spChg>
        <pc:spChg chg="add mod">
          <ac:chgData name="Brunker, Joanna" userId="a1fcd2e9-8ea5-4020-98d8-24b5535a63b3" providerId="ADAL" clId="{FBFB6F88-D4B4-2A41-B37E-A066B9015678}" dt="2019-02-05T01:35:18.224" v="5105"/>
          <ac:spMkLst>
            <pc:docMk/>
            <pc:sldMk cId="12242541" sldId="281"/>
            <ac:spMk id="12" creationId="{F1C8F336-5D32-394D-AAEC-3A1CDFB769A7}"/>
          </ac:spMkLst>
        </pc:spChg>
        <pc:grpChg chg="add mod">
          <ac:chgData name="Brunker, Joanna" userId="a1fcd2e9-8ea5-4020-98d8-24b5535a63b3" providerId="ADAL" clId="{FBFB6F88-D4B4-2A41-B37E-A066B9015678}" dt="2019-02-02T17:40:03.478" v="1409" actId="1076"/>
          <ac:grpSpMkLst>
            <pc:docMk/>
            <pc:sldMk cId="12242541" sldId="281"/>
            <ac:grpSpMk id="6" creationId="{96FFC375-AF3B-D845-9E67-4B3CC557FD35}"/>
          </ac:grpSpMkLst>
        </pc:grpChg>
        <pc:picChg chg="del mod">
          <ac:chgData name="Brunker, Joanna" userId="a1fcd2e9-8ea5-4020-98d8-24b5535a63b3" providerId="ADAL" clId="{FBFB6F88-D4B4-2A41-B37E-A066B9015678}" dt="2019-02-02T19:17:21.775" v="1432" actId="478"/>
          <ac:picMkLst>
            <pc:docMk/>
            <pc:sldMk cId="12242541" sldId="281"/>
            <ac:picMk id="8" creationId="{1732FCC3-A895-4749-BF6F-F80A52DC5F8B}"/>
          </ac:picMkLst>
        </pc:picChg>
        <pc:picChg chg="mod modCrop">
          <ac:chgData name="Brunker, Joanna" userId="a1fcd2e9-8ea5-4020-98d8-24b5535a63b3" providerId="ADAL" clId="{FBFB6F88-D4B4-2A41-B37E-A066B9015678}" dt="2019-02-02T17:36:49.254" v="1305" actId="164"/>
          <ac:picMkLst>
            <pc:docMk/>
            <pc:sldMk cId="12242541" sldId="281"/>
            <ac:picMk id="10" creationId="{72AD8447-86EE-6744-90A3-519B5573F73F}"/>
          </ac:picMkLst>
        </pc:picChg>
        <pc:picChg chg="add mod modCrop">
          <ac:chgData name="Brunker, Joanna" userId="a1fcd2e9-8ea5-4020-98d8-24b5535a63b3" providerId="ADAL" clId="{FBFB6F88-D4B4-2A41-B37E-A066B9015678}" dt="2019-02-03T02:07:53.466" v="3673" actId="14100"/>
          <ac:picMkLst>
            <pc:docMk/>
            <pc:sldMk cId="12242541" sldId="281"/>
            <ac:picMk id="11" creationId="{46EBCFDB-116A-BD42-AE94-E0CB66A7B5E7}"/>
          </ac:picMkLst>
        </pc:picChg>
      </pc:sldChg>
      <pc:sldChg chg="addSp delSp modSp modAnim modNotesTx">
        <pc:chgData name="Brunker, Joanna" userId="a1fcd2e9-8ea5-4020-98d8-24b5535a63b3" providerId="ADAL" clId="{FBFB6F88-D4B4-2A41-B37E-A066B9015678}" dt="2019-02-05T16:34:17.258" v="6425" actId="20577"/>
        <pc:sldMkLst>
          <pc:docMk/>
          <pc:sldMk cId="2695478600" sldId="282"/>
        </pc:sldMkLst>
        <pc:spChg chg="mod">
          <ac:chgData name="Brunker, Joanna" userId="a1fcd2e9-8ea5-4020-98d8-24b5535a63b3" providerId="ADAL" clId="{FBFB6F88-D4B4-2A41-B37E-A066B9015678}" dt="2019-02-05T16:34:17.258" v="6425" actId="20577"/>
          <ac:spMkLst>
            <pc:docMk/>
            <pc:sldMk cId="2695478600" sldId="282"/>
            <ac:spMk id="2" creationId="{D1E43C6E-4D47-0945-9ECA-2C6C3C3FF547}"/>
          </ac:spMkLst>
        </pc:spChg>
        <pc:spChg chg="del">
          <ac:chgData name="Brunker, Joanna" userId="a1fcd2e9-8ea5-4020-98d8-24b5535a63b3" providerId="ADAL" clId="{FBFB6F88-D4B4-2A41-B37E-A066B9015678}" dt="2019-02-05T01:35:12.017" v="5104"/>
          <ac:spMkLst>
            <pc:docMk/>
            <pc:sldMk cId="2695478600" sldId="282"/>
            <ac:spMk id="3" creationId="{280BB371-8688-E945-9E91-4B4B60EB792E}"/>
          </ac:spMkLst>
        </pc:spChg>
        <pc:spChg chg="add mod">
          <ac:chgData name="Brunker, Joanna" userId="a1fcd2e9-8ea5-4020-98d8-24b5535a63b3" providerId="ADAL" clId="{FBFB6F88-D4B4-2A41-B37E-A066B9015678}" dt="2019-02-03T02:05:40.790" v="3659" actId="14861"/>
          <ac:spMkLst>
            <pc:docMk/>
            <pc:sldMk cId="2695478600" sldId="282"/>
            <ac:spMk id="6" creationId="{D7EED843-8500-A444-9621-E777E3272469}"/>
          </ac:spMkLst>
        </pc:spChg>
        <pc:spChg chg="del mod">
          <ac:chgData name="Brunker, Joanna" userId="a1fcd2e9-8ea5-4020-98d8-24b5535a63b3" providerId="ADAL" clId="{FBFB6F88-D4B4-2A41-B37E-A066B9015678}" dt="2019-02-02T23:00:25.443" v="1774" actId="478"/>
          <ac:spMkLst>
            <pc:docMk/>
            <pc:sldMk cId="2695478600" sldId="282"/>
            <ac:spMk id="8" creationId="{8459F3FA-7187-4A49-AD4E-FF41EFAF5D39}"/>
          </ac:spMkLst>
        </pc:spChg>
        <pc:spChg chg="add mod">
          <ac:chgData name="Brunker, Joanna" userId="a1fcd2e9-8ea5-4020-98d8-24b5535a63b3" providerId="ADAL" clId="{FBFB6F88-D4B4-2A41-B37E-A066B9015678}" dt="2019-02-05T01:35:18.224" v="5105"/>
          <ac:spMkLst>
            <pc:docMk/>
            <pc:sldMk cId="2695478600" sldId="282"/>
            <ac:spMk id="9" creationId="{22370192-3185-BB4A-82F5-E64BBC99E99E}"/>
          </ac:spMkLst>
        </pc:spChg>
        <pc:spChg chg="mod">
          <ac:chgData name="Brunker, Joanna" userId="a1fcd2e9-8ea5-4020-98d8-24b5535a63b3" providerId="ADAL" clId="{FBFB6F88-D4B4-2A41-B37E-A066B9015678}" dt="2019-02-03T02:04:29.968" v="3654" actId="1076"/>
          <ac:spMkLst>
            <pc:docMk/>
            <pc:sldMk cId="2695478600" sldId="282"/>
            <ac:spMk id="11" creationId="{8B7AE7C4-5644-F345-A7C8-91264B908ADA}"/>
          </ac:spMkLst>
        </pc:spChg>
        <pc:spChg chg="add mod topLvl">
          <ac:chgData name="Brunker, Joanna" userId="a1fcd2e9-8ea5-4020-98d8-24b5535a63b3" providerId="ADAL" clId="{FBFB6F88-D4B4-2A41-B37E-A066B9015678}" dt="2019-02-03T00:21:29.580" v="2381" actId="1076"/>
          <ac:spMkLst>
            <pc:docMk/>
            <pc:sldMk cId="2695478600" sldId="282"/>
            <ac:spMk id="13" creationId="{D44A1286-23D6-AA45-BB57-03A81E37A6A5}"/>
          </ac:spMkLst>
        </pc:spChg>
        <pc:spChg chg="mod">
          <ac:chgData name="Brunker, Joanna" userId="a1fcd2e9-8ea5-4020-98d8-24b5535a63b3" providerId="ADAL" clId="{FBFB6F88-D4B4-2A41-B37E-A066B9015678}" dt="2019-02-03T02:00:58.340" v="3647" actId="2085"/>
          <ac:spMkLst>
            <pc:docMk/>
            <pc:sldMk cId="2695478600" sldId="282"/>
            <ac:spMk id="14" creationId="{4A030602-6546-AE41-B76C-DD49344AE1C4}"/>
          </ac:spMkLst>
        </pc:spChg>
        <pc:spChg chg="add mod topLvl">
          <ac:chgData name="Brunker, Joanna" userId="a1fcd2e9-8ea5-4020-98d8-24b5535a63b3" providerId="ADAL" clId="{FBFB6F88-D4B4-2A41-B37E-A066B9015678}" dt="2019-02-03T00:21:29.580" v="2381" actId="1076"/>
          <ac:spMkLst>
            <pc:docMk/>
            <pc:sldMk cId="2695478600" sldId="282"/>
            <ac:spMk id="15" creationId="{863DF01B-9744-1646-8621-E5CEDD8ED813}"/>
          </ac:spMkLst>
        </pc:spChg>
        <pc:spChg chg="mod">
          <ac:chgData name="Brunker, Joanna" userId="a1fcd2e9-8ea5-4020-98d8-24b5535a63b3" providerId="ADAL" clId="{FBFB6F88-D4B4-2A41-B37E-A066B9015678}" dt="2019-02-03T02:00:58.340" v="3647" actId="2085"/>
          <ac:spMkLst>
            <pc:docMk/>
            <pc:sldMk cId="2695478600" sldId="282"/>
            <ac:spMk id="16" creationId="{95944195-ACEA-CE40-9EBE-2CA81A0195DC}"/>
          </ac:spMkLst>
        </pc:spChg>
        <pc:spChg chg="mod">
          <ac:chgData name="Brunker, Joanna" userId="a1fcd2e9-8ea5-4020-98d8-24b5535a63b3" providerId="ADAL" clId="{FBFB6F88-D4B4-2A41-B37E-A066B9015678}" dt="2019-02-03T02:00:58.340" v="3647" actId="2085"/>
          <ac:spMkLst>
            <pc:docMk/>
            <pc:sldMk cId="2695478600" sldId="282"/>
            <ac:spMk id="17" creationId="{B3ADB828-B9E6-5442-8AD8-A3E021FBE82B}"/>
          </ac:spMkLst>
        </pc:spChg>
        <pc:spChg chg="del mod">
          <ac:chgData name="Brunker, Joanna" userId="a1fcd2e9-8ea5-4020-98d8-24b5535a63b3" providerId="ADAL" clId="{FBFB6F88-D4B4-2A41-B37E-A066B9015678}" dt="2019-02-02T23:00:25.443" v="1774" actId="478"/>
          <ac:spMkLst>
            <pc:docMk/>
            <pc:sldMk cId="2695478600" sldId="282"/>
            <ac:spMk id="18" creationId="{44B7C33D-4509-A24D-AFBE-5235E82C05DE}"/>
          </ac:spMkLst>
        </pc:spChg>
        <pc:spChg chg="add mod topLvl">
          <ac:chgData name="Brunker, Joanna" userId="a1fcd2e9-8ea5-4020-98d8-24b5535a63b3" providerId="ADAL" clId="{FBFB6F88-D4B4-2A41-B37E-A066B9015678}" dt="2019-02-03T00:21:29.580" v="2381" actId="1076"/>
          <ac:spMkLst>
            <pc:docMk/>
            <pc:sldMk cId="2695478600" sldId="282"/>
            <ac:spMk id="19" creationId="{D1A7414F-A2F9-5045-8940-D5BC46A91724}"/>
          </ac:spMkLst>
        </pc:spChg>
        <pc:spChg chg="add mod">
          <ac:chgData name="Brunker, Joanna" userId="a1fcd2e9-8ea5-4020-98d8-24b5535a63b3" providerId="ADAL" clId="{FBFB6F88-D4B4-2A41-B37E-A066B9015678}" dt="2019-02-05T06:15:11.848" v="5938" actId="688"/>
          <ac:spMkLst>
            <pc:docMk/>
            <pc:sldMk cId="2695478600" sldId="282"/>
            <ac:spMk id="22" creationId="{D992A2A7-CC50-784E-B94F-E076C33BA7C2}"/>
          </ac:spMkLst>
        </pc:spChg>
        <pc:spChg chg="add mod">
          <ac:chgData name="Brunker, Joanna" userId="a1fcd2e9-8ea5-4020-98d8-24b5535a63b3" providerId="ADAL" clId="{FBFB6F88-D4B4-2A41-B37E-A066B9015678}" dt="2019-02-05T06:15:29.367" v="5941" actId="207"/>
          <ac:spMkLst>
            <pc:docMk/>
            <pc:sldMk cId="2695478600" sldId="282"/>
            <ac:spMk id="26" creationId="{3E19FB2D-A5FF-A241-8361-CC5B083346D1}"/>
          </ac:spMkLst>
        </pc:spChg>
        <pc:grpChg chg="add del mod">
          <ac:chgData name="Brunker, Joanna" userId="a1fcd2e9-8ea5-4020-98d8-24b5535a63b3" providerId="ADAL" clId="{FBFB6F88-D4B4-2A41-B37E-A066B9015678}" dt="2019-02-02T23:04:12.447" v="1805" actId="165"/>
          <ac:grpSpMkLst>
            <pc:docMk/>
            <pc:sldMk cId="2695478600" sldId="282"/>
            <ac:grpSpMk id="5" creationId="{833B51C1-3D9A-0147-BE0A-54361749D83F}"/>
          </ac:grpSpMkLst>
        </pc:grpChg>
        <pc:picChg chg="mod modCrop">
          <ac:chgData name="Brunker, Joanna" userId="a1fcd2e9-8ea5-4020-98d8-24b5535a63b3" providerId="ADAL" clId="{FBFB6F88-D4B4-2A41-B37E-A066B9015678}" dt="2019-02-03T02:04:34.253" v="3655" actId="1076"/>
          <ac:picMkLst>
            <pc:docMk/>
            <pc:sldMk cId="2695478600" sldId="282"/>
            <ac:picMk id="7" creationId="{E5EED2B9-99D6-FE45-8868-34066430EEFF}"/>
          </ac:picMkLst>
        </pc:picChg>
        <pc:picChg chg="mod">
          <ac:chgData name="Brunker, Joanna" userId="a1fcd2e9-8ea5-4020-98d8-24b5535a63b3" providerId="ADAL" clId="{FBFB6F88-D4B4-2A41-B37E-A066B9015678}" dt="2019-02-03T02:04:29.968" v="3654" actId="1076"/>
          <ac:picMkLst>
            <pc:docMk/>
            <pc:sldMk cId="2695478600" sldId="282"/>
            <ac:picMk id="10" creationId="{09C4D4A2-6995-674C-97B9-F11AF1701C53}"/>
          </ac:picMkLst>
        </pc:picChg>
        <pc:cxnChg chg="add mod">
          <ac:chgData name="Brunker, Joanna" userId="a1fcd2e9-8ea5-4020-98d8-24b5535a63b3" providerId="ADAL" clId="{FBFB6F88-D4B4-2A41-B37E-A066B9015678}" dt="2019-02-05T06:15:04.195" v="5937" actId="1076"/>
          <ac:cxnSpMkLst>
            <pc:docMk/>
            <pc:sldMk cId="2695478600" sldId="282"/>
            <ac:cxnSpMk id="20" creationId="{5D86B85C-7569-4245-A520-15527090A3FF}"/>
          </ac:cxnSpMkLst>
        </pc:cxnChg>
        <pc:cxnChg chg="add mod">
          <ac:chgData name="Brunker, Joanna" userId="a1fcd2e9-8ea5-4020-98d8-24b5535a63b3" providerId="ADAL" clId="{FBFB6F88-D4B4-2A41-B37E-A066B9015678}" dt="2019-02-05T06:14:57.851" v="5936" actId="1076"/>
          <ac:cxnSpMkLst>
            <pc:docMk/>
            <pc:sldMk cId="2695478600" sldId="282"/>
            <ac:cxnSpMk id="23" creationId="{FD094067-3E90-E149-A2F7-2FC264394CC4}"/>
          </ac:cxnSpMkLst>
        </pc:cxnChg>
      </pc:sldChg>
      <pc:sldChg chg="addSp delSp modSp modAnim">
        <pc:chgData name="Brunker, Joanna" userId="a1fcd2e9-8ea5-4020-98d8-24b5535a63b3" providerId="ADAL" clId="{FBFB6F88-D4B4-2A41-B37E-A066B9015678}" dt="2019-02-05T16:40:55.655" v="6427" actId="20577"/>
        <pc:sldMkLst>
          <pc:docMk/>
          <pc:sldMk cId="3542623920" sldId="283"/>
        </pc:sldMkLst>
        <pc:spChg chg="mod">
          <ac:chgData name="Brunker, Joanna" userId="a1fcd2e9-8ea5-4020-98d8-24b5535a63b3" providerId="ADAL" clId="{FBFB6F88-D4B4-2A41-B37E-A066B9015678}" dt="2019-02-05T16:40:55.655" v="6427" actId="20577"/>
          <ac:spMkLst>
            <pc:docMk/>
            <pc:sldMk cId="3542623920" sldId="283"/>
            <ac:spMk id="2" creationId="{D6AE700D-D962-5F45-AF70-A3D6A2DF1453}"/>
          </ac:spMkLst>
        </pc:spChg>
        <pc:spChg chg="del">
          <ac:chgData name="Brunker, Joanna" userId="a1fcd2e9-8ea5-4020-98d8-24b5535a63b3" providerId="ADAL" clId="{FBFB6F88-D4B4-2A41-B37E-A066B9015678}" dt="2019-02-05T01:35:12.017" v="5104"/>
          <ac:spMkLst>
            <pc:docMk/>
            <pc:sldMk cId="3542623920" sldId="283"/>
            <ac:spMk id="3" creationId="{0CC30FC1-1D38-084E-BACA-F92C5415A2D8}"/>
          </ac:spMkLst>
        </pc:spChg>
        <pc:spChg chg="add mod">
          <ac:chgData name="Brunker, Joanna" userId="a1fcd2e9-8ea5-4020-98d8-24b5535a63b3" providerId="ADAL" clId="{FBFB6F88-D4B4-2A41-B37E-A066B9015678}" dt="2019-02-05T01:35:18.224" v="5105"/>
          <ac:spMkLst>
            <pc:docMk/>
            <pc:sldMk cId="3542623920" sldId="283"/>
            <ac:spMk id="14" creationId="{3F8C460E-92D8-2949-8418-2E097D287714}"/>
          </ac:spMkLst>
        </pc:spChg>
        <pc:picChg chg="mod">
          <ac:chgData name="Brunker, Joanna" userId="a1fcd2e9-8ea5-4020-98d8-24b5535a63b3" providerId="ADAL" clId="{FBFB6F88-D4B4-2A41-B37E-A066B9015678}" dt="2019-02-03T02:07:09.549" v="3670" actId="14100"/>
          <ac:picMkLst>
            <pc:docMk/>
            <pc:sldMk cId="3542623920" sldId="283"/>
            <ac:picMk id="7" creationId="{A3F005E3-3252-0940-A991-2F92EE893220}"/>
          </ac:picMkLst>
        </pc:picChg>
        <pc:picChg chg="add del mod">
          <ac:chgData name="Brunker, Joanna" userId="a1fcd2e9-8ea5-4020-98d8-24b5535a63b3" providerId="ADAL" clId="{FBFB6F88-D4B4-2A41-B37E-A066B9015678}" dt="2019-02-02T05:11:11.921" v="962" actId="478"/>
          <ac:picMkLst>
            <pc:docMk/>
            <pc:sldMk cId="3542623920" sldId="283"/>
            <ac:picMk id="8" creationId="{D1D8AE01-481B-464E-A6CB-044B5CE4FFBC}"/>
          </ac:picMkLst>
        </pc:picChg>
        <pc:picChg chg="del">
          <ac:chgData name="Brunker, Joanna" userId="a1fcd2e9-8ea5-4020-98d8-24b5535a63b3" providerId="ADAL" clId="{FBFB6F88-D4B4-2A41-B37E-A066B9015678}" dt="2019-02-02T17:40:25.904" v="1410" actId="478"/>
          <ac:picMkLst>
            <pc:docMk/>
            <pc:sldMk cId="3542623920" sldId="283"/>
            <ac:picMk id="9" creationId="{15DAF837-0B9B-6E4E-AEF5-81C858A0A26A}"/>
          </ac:picMkLst>
        </pc:picChg>
        <pc:picChg chg="add del mod">
          <ac:chgData name="Brunker, Joanna" userId="a1fcd2e9-8ea5-4020-98d8-24b5535a63b3" providerId="ADAL" clId="{FBFB6F88-D4B4-2A41-B37E-A066B9015678}" dt="2019-02-02T17:43:04.520" v="1414" actId="478"/>
          <ac:picMkLst>
            <pc:docMk/>
            <pc:sldMk cId="3542623920" sldId="283"/>
            <ac:picMk id="10" creationId="{257BFE62-D136-D349-9BD0-27293703D2E1}"/>
          </ac:picMkLst>
        </pc:picChg>
        <pc:picChg chg="add del mod">
          <ac:chgData name="Brunker, Joanna" userId="a1fcd2e9-8ea5-4020-98d8-24b5535a63b3" providerId="ADAL" clId="{FBFB6F88-D4B4-2A41-B37E-A066B9015678}" dt="2019-02-03T01:03:49.020" v="2945" actId="478"/>
          <ac:picMkLst>
            <pc:docMk/>
            <pc:sldMk cId="3542623920" sldId="283"/>
            <ac:picMk id="11" creationId="{D823F2B8-70B6-064A-AFB2-72F34CE1F2DD}"/>
          </ac:picMkLst>
        </pc:picChg>
        <pc:picChg chg="add del mod">
          <ac:chgData name="Brunker, Joanna" userId="a1fcd2e9-8ea5-4020-98d8-24b5535a63b3" providerId="ADAL" clId="{FBFB6F88-D4B4-2A41-B37E-A066B9015678}" dt="2019-02-03T02:06:27.091" v="3666" actId="478"/>
          <ac:picMkLst>
            <pc:docMk/>
            <pc:sldMk cId="3542623920" sldId="283"/>
            <ac:picMk id="12" creationId="{0BF28738-1BD1-FF45-A3A0-CCA423BBD764}"/>
          </ac:picMkLst>
        </pc:picChg>
        <pc:picChg chg="add mod">
          <ac:chgData name="Brunker, Joanna" userId="a1fcd2e9-8ea5-4020-98d8-24b5535a63b3" providerId="ADAL" clId="{FBFB6F88-D4B4-2A41-B37E-A066B9015678}" dt="2019-02-05T01:40:02.585" v="5226" actId="14100"/>
          <ac:picMkLst>
            <pc:docMk/>
            <pc:sldMk cId="3542623920" sldId="283"/>
            <ac:picMk id="13" creationId="{8430C622-9D9F-C24C-818D-8C28F036233C}"/>
          </ac:picMkLst>
        </pc:picChg>
      </pc:sldChg>
      <pc:sldChg chg="addSp delSp modSp ord">
        <pc:chgData name="Brunker, Joanna" userId="a1fcd2e9-8ea5-4020-98d8-24b5535a63b3" providerId="ADAL" clId="{FBFB6F88-D4B4-2A41-B37E-A066B9015678}" dt="2019-02-05T01:35:18.224" v="5105"/>
        <pc:sldMkLst>
          <pc:docMk/>
          <pc:sldMk cId="3344325701" sldId="285"/>
        </pc:sldMkLst>
        <pc:spChg chg="mod">
          <ac:chgData name="Brunker, Joanna" userId="a1fcd2e9-8ea5-4020-98d8-24b5535a63b3" providerId="ADAL" clId="{FBFB6F88-D4B4-2A41-B37E-A066B9015678}" dt="2019-02-03T00:02:52.414" v="2082" actId="20577"/>
          <ac:spMkLst>
            <pc:docMk/>
            <pc:sldMk cId="3344325701" sldId="285"/>
            <ac:spMk id="2" creationId="{09DF42B6-E65E-2944-B53D-29B42F6AC4B4}"/>
          </ac:spMkLst>
        </pc:spChg>
        <pc:spChg chg="del">
          <ac:chgData name="Brunker, Joanna" userId="a1fcd2e9-8ea5-4020-98d8-24b5535a63b3" providerId="ADAL" clId="{FBFB6F88-D4B4-2A41-B37E-A066B9015678}" dt="2019-02-05T01:35:12.017" v="5104"/>
          <ac:spMkLst>
            <pc:docMk/>
            <pc:sldMk cId="3344325701" sldId="285"/>
            <ac:spMk id="3" creationId="{34676750-2BD8-5748-9912-0CEC925D1A70}"/>
          </ac:spMkLst>
        </pc:spChg>
        <pc:spChg chg="add mod">
          <ac:chgData name="Brunker, Joanna" userId="a1fcd2e9-8ea5-4020-98d8-24b5535a63b3" providerId="ADAL" clId="{FBFB6F88-D4B4-2A41-B37E-A066B9015678}" dt="2019-02-05T01:04:41.138" v="4311" actId="1076"/>
          <ac:spMkLst>
            <pc:docMk/>
            <pc:sldMk cId="3344325701" sldId="285"/>
            <ac:spMk id="11" creationId="{6FFD00A1-955F-1440-AD62-B30451F8FE8F}"/>
          </ac:spMkLst>
        </pc:spChg>
        <pc:spChg chg="add mod">
          <ac:chgData name="Brunker, Joanna" userId="a1fcd2e9-8ea5-4020-98d8-24b5535a63b3" providerId="ADAL" clId="{FBFB6F88-D4B4-2A41-B37E-A066B9015678}" dt="2019-02-05T01:35:18.224" v="5105"/>
          <ac:spMkLst>
            <pc:docMk/>
            <pc:sldMk cId="3344325701" sldId="285"/>
            <ac:spMk id="12" creationId="{2A3BD960-E580-6648-A2E4-592415A5843B}"/>
          </ac:spMkLst>
        </pc:spChg>
        <pc:picChg chg="add mod">
          <ac:chgData name="Brunker, Joanna" userId="a1fcd2e9-8ea5-4020-98d8-24b5535a63b3" providerId="ADAL" clId="{FBFB6F88-D4B4-2A41-B37E-A066B9015678}" dt="2019-02-02T17:34:46.927" v="1294" actId="1076"/>
          <ac:picMkLst>
            <pc:docMk/>
            <pc:sldMk cId="3344325701" sldId="285"/>
            <ac:picMk id="5" creationId="{485A1A87-D4F5-684A-AB6A-49650BAFE65E}"/>
          </ac:picMkLst>
        </pc:picChg>
        <pc:picChg chg="del">
          <ac:chgData name="Brunker, Joanna" userId="a1fcd2e9-8ea5-4020-98d8-24b5535a63b3" providerId="ADAL" clId="{FBFB6F88-D4B4-2A41-B37E-A066B9015678}" dt="2019-02-02T17:26:39.506" v="1269" actId="478"/>
          <ac:picMkLst>
            <pc:docMk/>
            <pc:sldMk cId="3344325701" sldId="285"/>
            <ac:picMk id="6" creationId="{4830B95B-ECDA-5A46-B645-149CC50EF3C9}"/>
          </ac:picMkLst>
        </pc:picChg>
        <pc:picChg chg="del mod modCrop">
          <ac:chgData name="Brunker, Joanna" userId="a1fcd2e9-8ea5-4020-98d8-24b5535a63b3" providerId="ADAL" clId="{FBFB6F88-D4B4-2A41-B37E-A066B9015678}" dt="2019-02-02T17:34:27.305" v="1290" actId="478"/>
          <ac:picMkLst>
            <pc:docMk/>
            <pc:sldMk cId="3344325701" sldId="285"/>
            <ac:picMk id="7" creationId="{C557BAA9-B9F8-6849-B950-5F8C6F0B6E9E}"/>
          </ac:picMkLst>
        </pc:picChg>
        <pc:picChg chg="add del mod">
          <ac:chgData name="Brunker, Joanna" userId="a1fcd2e9-8ea5-4020-98d8-24b5535a63b3" providerId="ADAL" clId="{FBFB6F88-D4B4-2A41-B37E-A066B9015678}" dt="2019-02-02T17:35:21.249" v="1295" actId="478"/>
          <ac:picMkLst>
            <pc:docMk/>
            <pc:sldMk cId="3344325701" sldId="285"/>
            <ac:picMk id="8" creationId="{BFEACDD8-94E5-2A4A-8C2E-6B348241A92E}"/>
          </ac:picMkLst>
        </pc:picChg>
        <pc:picChg chg="add del mod">
          <ac:chgData name="Brunker, Joanna" userId="a1fcd2e9-8ea5-4020-98d8-24b5535a63b3" providerId="ADAL" clId="{FBFB6F88-D4B4-2A41-B37E-A066B9015678}" dt="2019-02-03T00:01:59.770" v="2027" actId="478"/>
          <ac:picMkLst>
            <pc:docMk/>
            <pc:sldMk cId="3344325701" sldId="285"/>
            <ac:picMk id="9" creationId="{8BA0A7C0-C484-F046-A1B6-CA0D0156D81B}"/>
          </ac:picMkLst>
        </pc:picChg>
        <pc:picChg chg="add mod">
          <ac:chgData name="Brunker, Joanna" userId="a1fcd2e9-8ea5-4020-98d8-24b5535a63b3" providerId="ADAL" clId="{FBFB6F88-D4B4-2A41-B37E-A066B9015678}" dt="2019-02-03T00:01:57.678" v="2026" actId="167"/>
          <ac:picMkLst>
            <pc:docMk/>
            <pc:sldMk cId="3344325701" sldId="285"/>
            <ac:picMk id="10" creationId="{0B446B48-454A-D746-AFF5-0C13E9952927}"/>
          </ac:picMkLst>
        </pc:picChg>
      </pc:sldChg>
      <pc:sldChg chg="addSp delSp modSp">
        <pc:chgData name="Brunker, Joanna" userId="a1fcd2e9-8ea5-4020-98d8-24b5535a63b3" providerId="ADAL" clId="{FBFB6F88-D4B4-2A41-B37E-A066B9015678}" dt="2019-02-05T01:35:18.224" v="5105"/>
        <pc:sldMkLst>
          <pc:docMk/>
          <pc:sldMk cId="2346695156" sldId="288"/>
        </pc:sldMkLst>
        <pc:spChg chg="add mod">
          <ac:chgData name="Brunker, Joanna" userId="a1fcd2e9-8ea5-4020-98d8-24b5535a63b3" providerId="ADAL" clId="{FBFB6F88-D4B4-2A41-B37E-A066B9015678}" dt="2019-02-05T01:35:18.224" v="5105"/>
          <ac:spMkLst>
            <pc:docMk/>
            <pc:sldMk cId="2346695156" sldId="288"/>
            <ac:spMk id="2" creationId="{F823A38F-E5F7-6449-BBA5-9F3B27354A1F}"/>
          </ac:spMkLst>
        </pc:spChg>
        <pc:spChg chg="del">
          <ac:chgData name="Brunker, Joanna" userId="a1fcd2e9-8ea5-4020-98d8-24b5535a63b3" providerId="ADAL" clId="{FBFB6F88-D4B4-2A41-B37E-A066B9015678}" dt="2019-02-05T01:35:12.017" v="5104"/>
          <ac:spMkLst>
            <pc:docMk/>
            <pc:sldMk cId="2346695156" sldId="288"/>
            <ac:spMk id="4" creationId="{795A3CE5-7408-BF44-8455-38F30191B18B}"/>
          </ac:spMkLst>
        </pc:spChg>
        <pc:picChg chg="mod">
          <ac:chgData name="Brunker, Joanna" userId="a1fcd2e9-8ea5-4020-98d8-24b5535a63b3" providerId="ADAL" clId="{FBFB6F88-D4B4-2A41-B37E-A066B9015678}" dt="2019-02-03T02:08:11.096" v="3675" actId="14100"/>
          <ac:picMkLst>
            <pc:docMk/>
            <pc:sldMk cId="2346695156" sldId="288"/>
            <ac:picMk id="8" creationId="{CAEC97DE-A6BB-FA43-A9F1-052DE3DDBDF2}"/>
          </ac:picMkLst>
        </pc:picChg>
        <pc:picChg chg="mod">
          <ac:chgData name="Brunker, Joanna" userId="a1fcd2e9-8ea5-4020-98d8-24b5535a63b3" providerId="ADAL" clId="{FBFB6F88-D4B4-2A41-B37E-A066B9015678}" dt="2019-02-03T02:08:18.469" v="3677" actId="14100"/>
          <ac:picMkLst>
            <pc:docMk/>
            <pc:sldMk cId="2346695156" sldId="288"/>
            <ac:picMk id="10" creationId="{04814042-D028-FD4E-A515-9E218C89013A}"/>
          </ac:picMkLst>
        </pc:picChg>
      </pc:sldChg>
      <pc:sldChg chg="addSp delSp modSp add del modAnim">
        <pc:chgData name="Brunker, Joanna" userId="a1fcd2e9-8ea5-4020-98d8-24b5535a63b3" providerId="ADAL" clId="{FBFB6F88-D4B4-2A41-B37E-A066B9015678}" dt="2019-02-05T06:18:03.698" v="6019" actId="2696"/>
        <pc:sldMkLst>
          <pc:docMk/>
          <pc:sldMk cId="609882896" sldId="289"/>
        </pc:sldMkLst>
        <pc:spChg chg="mod">
          <ac:chgData name="Brunker, Joanna" userId="a1fcd2e9-8ea5-4020-98d8-24b5535a63b3" providerId="ADAL" clId="{FBFB6F88-D4B4-2A41-B37E-A066B9015678}" dt="2019-02-05T01:34:11.990" v="5095" actId="114"/>
          <ac:spMkLst>
            <pc:docMk/>
            <pc:sldMk cId="609882896" sldId="289"/>
            <ac:spMk id="2" creationId="{44491568-F72E-6F46-98EE-40EED7131C3F}"/>
          </ac:spMkLst>
        </pc:spChg>
        <pc:spChg chg="mod">
          <ac:chgData name="Brunker, Joanna" userId="a1fcd2e9-8ea5-4020-98d8-24b5535a63b3" providerId="ADAL" clId="{FBFB6F88-D4B4-2A41-B37E-A066B9015678}" dt="2019-02-05T01:37:48.786" v="5222" actId="14100"/>
          <ac:spMkLst>
            <pc:docMk/>
            <pc:sldMk cId="609882896" sldId="289"/>
            <ac:spMk id="3" creationId="{A058B84A-608F-5B47-95B3-5B81E378FAAB}"/>
          </ac:spMkLst>
        </pc:spChg>
        <pc:spChg chg="del">
          <ac:chgData name="Brunker, Joanna" userId="a1fcd2e9-8ea5-4020-98d8-24b5535a63b3" providerId="ADAL" clId="{FBFB6F88-D4B4-2A41-B37E-A066B9015678}" dt="2019-02-05T01:35:12.017" v="5104"/>
          <ac:spMkLst>
            <pc:docMk/>
            <pc:sldMk cId="609882896" sldId="289"/>
            <ac:spMk id="4" creationId="{DBED582F-A852-2345-89F2-66B116EE2D2E}"/>
          </ac:spMkLst>
        </pc:spChg>
        <pc:spChg chg="add mod">
          <ac:chgData name="Brunker, Joanna" userId="a1fcd2e9-8ea5-4020-98d8-24b5535a63b3" providerId="ADAL" clId="{FBFB6F88-D4B4-2A41-B37E-A066B9015678}" dt="2019-02-05T01:35:18.224" v="5105"/>
          <ac:spMkLst>
            <pc:docMk/>
            <pc:sldMk cId="609882896" sldId="289"/>
            <ac:spMk id="6" creationId="{194B8325-DDFB-F04A-8ABD-69F3A24D70F1}"/>
          </ac:spMkLst>
        </pc:spChg>
      </pc:sldChg>
      <pc:sldChg chg="add">
        <pc:chgData name="Brunker, Joanna" userId="a1fcd2e9-8ea5-4020-98d8-24b5535a63b3" providerId="ADAL" clId="{FBFB6F88-D4B4-2A41-B37E-A066B9015678}" dt="2019-02-05T06:18:07.247" v="6020"/>
        <pc:sldMkLst>
          <pc:docMk/>
          <pc:sldMk cId="2561519623" sldId="289"/>
        </pc:sldMkLst>
      </pc:sldChg>
      <pc:sldChg chg="addSp delSp modSp add">
        <pc:chgData name="Brunker, Joanna" userId="a1fcd2e9-8ea5-4020-98d8-24b5535a63b3" providerId="ADAL" clId="{FBFB6F88-D4B4-2A41-B37E-A066B9015678}" dt="2019-02-05T01:35:18.224" v="5105"/>
        <pc:sldMkLst>
          <pc:docMk/>
          <pc:sldMk cId="4069547490" sldId="290"/>
        </pc:sldMkLst>
        <pc:spChg chg="add mod">
          <ac:chgData name="Brunker, Joanna" userId="a1fcd2e9-8ea5-4020-98d8-24b5535a63b3" providerId="ADAL" clId="{FBFB6F88-D4B4-2A41-B37E-A066B9015678}" dt="2019-02-05T01:35:12.017" v="5104"/>
          <ac:spMkLst>
            <pc:docMk/>
            <pc:sldMk cId="4069547490" sldId="290"/>
            <ac:spMk id="2" creationId="{665206CB-0010-1C46-81C3-953C21012E7D}"/>
          </ac:spMkLst>
        </pc:spChg>
        <pc:spChg chg="add mod">
          <ac:chgData name="Brunker, Joanna" userId="a1fcd2e9-8ea5-4020-98d8-24b5535a63b3" providerId="ADAL" clId="{FBFB6F88-D4B4-2A41-B37E-A066B9015678}" dt="2019-02-05T01:35:18.224" v="5105"/>
          <ac:spMkLst>
            <pc:docMk/>
            <pc:sldMk cId="4069547490" sldId="290"/>
            <ac:spMk id="3" creationId="{3F2C2706-8EAD-EB42-ABFD-410012EA6D33}"/>
          </ac:spMkLst>
        </pc:spChg>
        <pc:spChg chg="del">
          <ac:chgData name="Brunker, Joanna" userId="a1fcd2e9-8ea5-4020-98d8-24b5535a63b3" providerId="ADAL" clId="{FBFB6F88-D4B4-2A41-B37E-A066B9015678}" dt="2019-02-05T01:16:11.038" v="4487"/>
          <ac:spMkLst>
            <pc:docMk/>
            <pc:sldMk cId="4069547490" sldId="290"/>
            <ac:spMk id="4" creationId="{F3A57FC1-B6CB-5F48-B1DB-B51040AD1FEB}"/>
          </ac:spMkLst>
        </pc:spChg>
        <pc:spChg chg="del">
          <ac:chgData name="Brunker, Joanna" userId="a1fcd2e9-8ea5-4020-98d8-24b5535a63b3" providerId="ADAL" clId="{FBFB6F88-D4B4-2A41-B37E-A066B9015678}" dt="2019-02-05T01:16:03.690" v="4486"/>
          <ac:spMkLst>
            <pc:docMk/>
            <pc:sldMk cId="4069547490" sldId="290"/>
            <ac:spMk id="5" creationId="{516E8A91-5FBD-5342-922C-CA065AA5E5DA}"/>
          </ac:spMkLst>
        </pc:spChg>
      </pc:sldChg>
      <pc:sldChg chg="addSp delSp modSp add ord modAnim modNotesTx">
        <pc:chgData name="Brunker, Joanna" userId="a1fcd2e9-8ea5-4020-98d8-24b5535a63b3" providerId="ADAL" clId="{FBFB6F88-D4B4-2A41-B37E-A066B9015678}" dt="2019-02-05T06:09:35.564" v="5910" actId="14100"/>
        <pc:sldMkLst>
          <pc:docMk/>
          <pc:sldMk cId="1357312278" sldId="291"/>
        </pc:sldMkLst>
        <pc:spChg chg="mod">
          <ac:chgData name="Brunker, Joanna" userId="a1fcd2e9-8ea5-4020-98d8-24b5535a63b3" providerId="ADAL" clId="{FBFB6F88-D4B4-2A41-B37E-A066B9015678}" dt="2019-02-05T06:09:35.564" v="5910" actId="14100"/>
          <ac:spMkLst>
            <pc:docMk/>
            <pc:sldMk cId="1357312278" sldId="291"/>
            <ac:spMk id="2" creationId="{F5B17946-1919-D84A-A891-06FD343D1011}"/>
          </ac:spMkLst>
        </pc:spChg>
        <pc:spChg chg="del">
          <ac:chgData name="Brunker, Joanna" userId="a1fcd2e9-8ea5-4020-98d8-24b5535a63b3" providerId="ADAL" clId="{FBFB6F88-D4B4-2A41-B37E-A066B9015678}" dt="2019-02-05T01:35:12.017" v="5104"/>
          <ac:spMkLst>
            <pc:docMk/>
            <pc:sldMk cId="1357312278" sldId="291"/>
            <ac:spMk id="3" creationId="{35ACA46C-B263-C64F-AAF5-109CBDD3D988}"/>
          </ac:spMkLst>
        </pc:spChg>
        <pc:spChg chg="add mod">
          <ac:chgData name="Brunker, Joanna" userId="a1fcd2e9-8ea5-4020-98d8-24b5535a63b3" providerId="ADAL" clId="{FBFB6F88-D4B4-2A41-B37E-A066B9015678}" dt="2019-02-03T00:00:23.690" v="1983" actId="1076"/>
          <ac:spMkLst>
            <pc:docMk/>
            <pc:sldMk cId="1357312278" sldId="291"/>
            <ac:spMk id="9" creationId="{459F8467-DD8E-9043-90F7-17A92D8295E1}"/>
          </ac:spMkLst>
        </pc:spChg>
        <pc:spChg chg="add mod">
          <ac:chgData name="Brunker, Joanna" userId="a1fcd2e9-8ea5-4020-98d8-24b5535a63b3" providerId="ADAL" clId="{FBFB6F88-D4B4-2A41-B37E-A066B9015678}" dt="2019-02-05T01:35:18.224" v="5105"/>
          <ac:spMkLst>
            <pc:docMk/>
            <pc:sldMk cId="1357312278" sldId="291"/>
            <ac:spMk id="10" creationId="{059D52CF-F2CF-7B47-AF3E-F37FDFF288FB}"/>
          </ac:spMkLst>
        </pc:spChg>
        <pc:picChg chg="add del mod">
          <ac:chgData name="Brunker, Joanna" userId="a1fcd2e9-8ea5-4020-98d8-24b5535a63b3" providerId="ADAL" clId="{FBFB6F88-D4B4-2A41-B37E-A066B9015678}" dt="2019-02-02T17:45:14.624" v="1416" actId="478"/>
          <ac:picMkLst>
            <pc:docMk/>
            <pc:sldMk cId="1357312278" sldId="291"/>
            <ac:picMk id="5" creationId="{554634F6-D7D2-E841-89D7-C8EA55E06CF7}"/>
          </ac:picMkLst>
        </pc:picChg>
        <pc:picChg chg="add del mod">
          <ac:chgData name="Brunker, Joanna" userId="a1fcd2e9-8ea5-4020-98d8-24b5535a63b3" providerId="ADAL" clId="{FBFB6F88-D4B4-2A41-B37E-A066B9015678}" dt="2019-02-02T17:45:14.624" v="1416" actId="478"/>
          <ac:picMkLst>
            <pc:docMk/>
            <pc:sldMk cId="1357312278" sldId="291"/>
            <ac:picMk id="6" creationId="{C8D2832F-31E5-9E40-AF0A-89E417CD178B}"/>
          </ac:picMkLst>
        </pc:picChg>
        <pc:picChg chg="add mod">
          <ac:chgData name="Brunker, Joanna" userId="a1fcd2e9-8ea5-4020-98d8-24b5535a63b3" providerId="ADAL" clId="{FBFB6F88-D4B4-2A41-B37E-A066B9015678}" dt="2019-02-03T01:55:52.027" v="3640" actId="555"/>
          <ac:picMkLst>
            <pc:docMk/>
            <pc:sldMk cId="1357312278" sldId="291"/>
            <ac:picMk id="7" creationId="{C5ECACD9-B4A3-EF4A-82FC-CC5837ACDEF2}"/>
          </ac:picMkLst>
        </pc:picChg>
        <pc:picChg chg="add mod">
          <ac:chgData name="Brunker, Joanna" userId="a1fcd2e9-8ea5-4020-98d8-24b5535a63b3" providerId="ADAL" clId="{FBFB6F88-D4B4-2A41-B37E-A066B9015678}" dt="2019-02-03T01:55:52.027" v="3640" actId="555"/>
          <ac:picMkLst>
            <pc:docMk/>
            <pc:sldMk cId="1357312278" sldId="291"/>
            <ac:picMk id="8" creationId="{1608DD59-BF08-8D4C-BA59-930F24E6BE37}"/>
          </ac:picMkLst>
        </pc:picChg>
      </pc:sldChg>
      <pc:sldChg chg="addSp delSp modSp add modAnim">
        <pc:chgData name="Brunker, Joanna" userId="a1fcd2e9-8ea5-4020-98d8-24b5535a63b3" providerId="ADAL" clId="{FBFB6F88-D4B4-2A41-B37E-A066B9015678}" dt="2019-02-05T01:35:18.224" v="5105"/>
        <pc:sldMkLst>
          <pc:docMk/>
          <pc:sldMk cId="3591097300" sldId="292"/>
        </pc:sldMkLst>
        <pc:spChg chg="del">
          <ac:chgData name="Brunker, Joanna" userId="a1fcd2e9-8ea5-4020-98d8-24b5535a63b3" providerId="ADAL" clId="{FBFB6F88-D4B4-2A41-B37E-A066B9015678}" dt="2019-02-02T06:14:59.530" v="997"/>
          <ac:spMkLst>
            <pc:docMk/>
            <pc:sldMk cId="3591097300" sldId="292"/>
            <ac:spMk id="2" creationId="{4C09692C-AE35-4140-A9A4-7D3AA908C8E9}"/>
          </ac:spMkLst>
        </pc:spChg>
        <pc:spChg chg="del">
          <ac:chgData name="Brunker, Joanna" userId="a1fcd2e9-8ea5-4020-98d8-24b5535a63b3" providerId="ADAL" clId="{FBFB6F88-D4B4-2A41-B37E-A066B9015678}" dt="2019-02-02T06:14:59.530" v="997"/>
          <ac:spMkLst>
            <pc:docMk/>
            <pc:sldMk cId="3591097300" sldId="292"/>
            <ac:spMk id="3" creationId="{36AF389E-9E16-8B4D-8F53-0DADB27B9990}"/>
          </ac:spMkLst>
        </pc:spChg>
        <pc:spChg chg="del">
          <ac:chgData name="Brunker, Joanna" userId="a1fcd2e9-8ea5-4020-98d8-24b5535a63b3" providerId="ADAL" clId="{FBFB6F88-D4B4-2A41-B37E-A066B9015678}" dt="2019-02-05T01:35:12.017" v="5104"/>
          <ac:spMkLst>
            <pc:docMk/>
            <pc:sldMk cId="3591097300" sldId="292"/>
            <ac:spMk id="4" creationId="{E331973F-D77E-9D49-A164-44C5E9975AA4}"/>
          </ac:spMkLst>
        </pc:spChg>
        <pc:spChg chg="add mod">
          <ac:chgData name="Brunker, Joanna" userId="a1fcd2e9-8ea5-4020-98d8-24b5535a63b3" providerId="ADAL" clId="{FBFB6F88-D4B4-2A41-B37E-A066B9015678}" dt="2019-02-03T01:12:21.190" v="3065" actId="20577"/>
          <ac:spMkLst>
            <pc:docMk/>
            <pc:sldMk cId="3591097300" sldId="292"/>
            <ac:spMk id="6" creationId="{F5D1BCDF-4274-C54D-B404-A11F5C036A19}"/>
          </ac:spMkLst>
        </pc:spChg>
        <pc:spChg chg="add mod">
          <ac:chgData name="Brunker, Joanna" userId="a1fcd2e9-8ea5-4020-98d8-24b5535a63b3" providerId="ADAL" clId="{FBFB6F88-D4B4-2A41-B37E-A066B9015678}" dt="2019-02-05T01:35:18.224" v="5105"/>
          <ac:spMkLst>
            <pc:docMk/>
            <pc:sldMk cId="3591097300" sldId="292"/>
            <ac:spMk id="12" creationId="{8F570A5A-BE38-7D42-BD79-C16ECBE88374}"/>
          </ac:spMkLst>
        </pc:spChg>
        <pc:picChg chg="add mod modCrop">
          <ac:chgData name="Brunker, Joanna" userId="a1fcd2e9-8ea5-4020-98d8-24b5535a63b3" providerId="ADAL" clId="{FBFB6F88-D4B4-2A41-B37E-A066B9015678}" dt="2019-02-03T02:08:40.357" v="3679" actId="14100"/>
          <ac:picMkLst>
            <pc:docMk/>
            <pc:sldMk cId="3591097300" sldId="292"/>
            <ac:picMk id="7" creationId="{3C6BAA5D-1F0B-A54D-A3EA-326150CEFBAB}"/>
          </ac:picMkLst>
        </pc:picChg>
        <pc:picChg chg="add mod modCrop">
          <ac:chgData name="Brunker, Joanna" userId="a1fcd2e9-8ea5-4020-98d8-24b5535a63b3" providerId="ADAL" clId="{FBFB6F88-D4B4-2A41-B37E-A066B9015678}" dt="2019-02-03T02:08:49.409" v="3681" actId="14100"/>
          <ac:picMkLst>
            <pc:docMk/>
            <pc:sldMk cId="3591097300" sldId="292"/>
            <ac:picMk id="11" creationId="{2FD6E58F-2CAC-0F49-9D81-B9A1329195BA}"/>
          </ac:picMkLst>
        </pc:picChg>
        <pc:cxnChg chg="add mod">
          <ac:chgData name="Brunker, Joanna" userId="a1fcd2e9-8ea5-4020-98d8-24b5535a63b3" providerId="ADAL" clId="{FBFB6F88-D4B4-2A41-B37E-A066B9015678}" dt="2019-02-02T06:16:36.253" v="1053" actId="1076"/>
          <ac:cxnSpMkLst>
            <pc:docMk/>
            <pc:sldMk cId="3591097300" sldId="292"/>
            <ac:cxnSpMk id="9" creationId="{C8D5B9FA-4793-914B-A955-48E16E884C08}"/>
          </ac:cxnSpMkLst>
        </pc:cxnChg>
      </pc:sldChg>
      <pc:sldChg chg="addSp delSp modSp add ord modAnim modNotesTx">
        <pc:chgData name="Brunker, Joanna" userId="a1fcd2e9-8ea5-4020-98d8-24b5535a63b3" providerId="ADAL" clId="{FBFB6F88-D4B4-2A41-B37E-A066B9015678}" dt="2019-02-05T17:14:51.122" v="6553"/>
        <pc:sldMkLst>
          <pc:docMk/>
          <pc:sldMk cId="2509201123" sldId="297"/>
        </pc:sldMkLst>
        <pc:spChg chg="del">
          <ac:chgData name="Brunker, Joanna" userId="a1fcd2e9-8ea5-4020-98d8-24b5535a63b3" providerId="ADAL" clId="{FBFB6F88-D4B4-2A41-B37E-A066B9015678}" dt="2019-02-03T00:04:03.500" v="2084"/>
          <ac:spMkLst>
            <pc:docMk/>
            <pc:sldMk cId="2509201123" sldId="297"/>
            <ac:spMk id="2" creationId="{C2F3579E-E791-8848-8038-8407B0DD25DF}"/>
          </ac:spMkLst>
        </pc:spChg>
        <pc:spChg chg="del">
          <ac:chgData name="Brunker, Joanna" userId="a1fcd2e9-8ea5-4020-98d8-24b5535a63b3" providerId="ADAL" clId="{FBFB6F88-D4B4-2A41-B37E-A066B9015678}" dt="2019-02-05T01:35:12.017" v="5104"/>
          <ac:spMkLst>
            <pc:docMk/>
            <pc:sldMk cId="2509201123" sldId="297"/>
            <ac:spMk id="3" creationId="{DBC381F4-B697-7B43-A593-094578720AE6}"/>
          </ac:spMkLst>
        </pc:spChg>
        <pc:spChg chg="add mod">
          <ac:chgData name="Brunker, Joanna" userId="a1fcd2e9-8ea5-4020-98d8-24b5535a63b3" providerId="ADAL" clId="{FBFB6F88-D4B4-2A41-B37E-A066B9015678}" dt="2019-02-03T00:04:54.960" v="2154" actId="20577"/>
          <ac:spMkLst>
            <pc:docMk/>
            <pc:sldMk cId="2509201123" sldId="297"/>
            <ac:spMk id="5" creationId="{E33F5AF8-F823-464A-A078-9D023284BE97}"/>
          </ac:spMkLst>
        </pc:spChg>
        <pc:spChg chg="add mod">
          <ac:chgData name="Brunker, Joanna" userId="a1fcd2e9-8ea5-4020-98d8-24b5535a63b3" providerId="ADAL" clId="{FBFB6F88-D4B4-2A41-B37E-A066B9015678}" dt="2019-02-05T16:42:19.127" v="6481" actId="20577"/>
          <ac:spMkLst>
            <pc:docMk/>
            <pc:sldMk cId="2509201123" sldId="297"/>
            <ac:spMk id="6" creationId="{43B0769E-4CDB-C84B-87DA-3A9100EEF33E}"/>
          </ac:spMkLst>
        </pc:spChg>
        <pc:spChg chg="add mod">
          <ac:chgData name="Brunker, Joanna" userId="a1fcd2e9-8ea5-4020-98d8-24b5535a63b3" providerId="ADAL" clId="{FBFB6F88-D4B4-2A41-B37E-A066B9015678}" dt="2019-02-05T01:35:18.224" v="5105"/>
          <ac:spMkLst>
            <pc:docMk/>
            <pc:sldMk cId="2509201123" sldId="297"/>
            <ac:spMk id="7" creationId="{6A23002A-AA36-274A-BC15-0DBB41968243}"/>
          </ac:spMkLst>
        </pc:spChg>
      </pc:sldChg>
      <pc:sldChg chg="addSp delSp modSp add ord modAnim modNotesTx">
        <pc:chgData name="Brunker, Joanna" userId="a1fcd2e9-8ea5-4020-98d8-24b5535a63b3" providerId="ADAL" clId="{FBFB6F88-D4B4-2A41-B37E-A066B9015678}" dt="2019-02-05T16:42:41.187" v="6485" actId="20577"/>
        <pc:sldMkLst>
          <pc:docMk/>
          <pc:sldMk cId="4024181276" sldId="298"/>
        </pc:sldMkLst>
        <pc:spChg chg="mod">
          <ac:chgData name="Brunker, Joanna" userId="a1fcd2e9-8ea5-4020-98d8-24b5535a63b3" providerId="ADAL" clId="{FBFB6F88-D4B4-2A41-B37E-A066B9015678}" dt="2019-02-03T00:39:47.485" v="2620" actId="20577"/>
          <ac:spMkLst>
            <pc:docMk/>
            <pc:sldMk cId="4024181276" sldId="298"/>
            <ac:spMk id="2" creationId="{C2E66A9F-906C-A246-B3B5-960A24FF33DA}"/>
          </ac:spMkLst>
        </pc:spChg>
        <pc:spChg chg="del">
          <ac:chgData name="Brunker, Joanna" userId="a1fcd2e9-8ea5-4020-98d8-24b5535a63b3" providerId="ADAL" clId="{FBFB6F88-D4B4-2A41-B37E-A066B9015678}" dt="2019-02-03T00:39:57.353" v="2621" actId="3680"/>
          <ac:spMkLst>
            <pc:docMk/>
            <pc:sldMk cId="4024181276" sldId="298"/>
            <ac:spMk id="3" creationId="{1D610769-B6A8-A140-A0FD-AD8824DE9B71}"/>
          </ac:spMkLst>
        </pc:spChg>
        <pc:spChg chg="del">
          <ac:chgData name="Brunker, Joanna" userId="a1fcd2e9-8ea5-4020-98d8-24b5535a63b3" providerId="ADAL" clId="{FBFB6F88-D4B4-2A41-B37E-A066B9015678}" dt="2019-02-05T01:35:12.017" v="5104"/>
          <ac:spMkLst>
            <pc:docMk/>
            <pc:sldMk cId="4024181276" sldId="298"/>
            <ac:spMk id="4" creationId="{72345695-701E-6840-BD71-595B96BFEBD5}"/>
          </ac:spMkLst>
        </pc:spChg>
        <pc:spChg chg="add mod">
          <ac:chgData name="Brunker, Joanna" userId="a1fcd2e9-8ea5-4020-98d8-24b5535a63b3" providerId="ADAL" clId="{FBFB6F88-D4B4-2A41-B37E-A066B9015678}" dt="2019-02-03T00:55:45.169" v="2843" actId="14100"/>
          <ac:spMkLst>
            <pc:docMk/>
            <pc:sldMk cId="4024181276" sldId="298"/>
            <ac:spMk id="7" creationId="{FC67251B-CB93-434E-AF57-870FDB2CFE9B}"/>
          </ac:spMkLst>
        </pc:spChg>
        <pc:spChg chg="add mod">
          <ac:chgData name="Brunker, Joanna" userId="a1fcd2e9-8ea5-4020-98d8-24b5535a63b3" providerId="ADAL" clId="{FBFB6F88-D4B4-2A41-B37E-A066B9015678}" dt="2019-02-05T01:35:18.224" v="5105"/>
          <ac:spMkLst>
            <pc:docMk/>
            <pc:sldMk cId="4024181276" sldId="298"/>
            <ac:spMk id="8" creationId="{4B763677-4232-964E-B096-2F32B9E4EDA0}"/>
          </ac:spMkLst>
        </pc:spChg>
        <pc:graphicFrameChg chg="add mod modGraphic">
          <ac:chgData name="Brunker, Joanna" userId="a1fcd2e9-8ea5-4020-98d8-24b5535a63b3" providerId="ADAL" clId="{FBFB6F88-D4B4-2A41-B37E-A066B9015678}" dt="2019-02-05T16:26:31.296" v="6211" actId="20577"/>
          <ac:graphicFrameMkLst>
            <pc:docMk/>
            <pc:sldMk cId="4024181276" sldId="298"/>
            <ac:graphicFrameMk id="6" creationId="{27429428-3C51-044A-ADD3-B90E6145FAB0}"/>
          </ac:graphicFrameMkLst>
        </pc:graphicFrameChg>
        <pc:graphicFrameChg chg="add mod modGraphic">
          <ac:chgData name="Brunker, Joanna" userId="a1fcd2e9-8ea5-4020-98d8-24b5535a63b3" providerId="ADAL" clId="{FBFB6F88-D4B4-2A41-B37E-A066B9015678}" dt="2019-02-05T16:31:52.612" v="6402" actId="554"/>
          <ac:graphicFrameMkLst>
            <pc:docMk/>
            <pc:sldMk cId="4024181276" sldId="298"/>
            <ac:graphicFrameMk id="9" creationId="{C39C8B97-84CE-6947-8470-F349DB1E84E3}"/>
          </ac:graphicFrameMkLst>
        </pc:graphicFrameChg>
        <pc:graphicFrameChg chg="add mod modGraphic">
          <ac:chgData name="Brunker, Joanna" userId="a1fcd2e9-8ea5-4020-98d8-24b5535a63b3" providerId="ADAL" clId="{FBFB6F88-D4B4-2A41-B37E-A066B9015678}" dt="2019-02-05T16:31:52.612" v="6402" actId="554"/>
          <ac:graphicFrameMkLst>
            <pc:docMk/>
            <pc:sldMk cId="4024181276" sldId="298"/>
            <ac:graphicFrameMk id="10" creationId="{7FBAE205-77A6-8E44-AAD3-0D5A47F4CFB0}"/>
          </ac:graphicFrameMkLst>
        </pc:graphicFrameChg>
        <pc:graphicFrameChg chg="add mod modGraphic">
          <ac:chgData name="Brunker, Joanna" userId="a1fcd2e9-8ea5-4020-98d8-24b5535a63b3" providerId="ADAL" clId="{FBFB6F88-D4B4-2A41-B37E-A066B9015678}" dt="2019-02-05T16:31:52.612" v="6402" actId="554"/>
          <ac:graphicFrameMkLst>
            <pc:docMk/>
            <pc:sldMk cId="4024181276" sldId="298"/>
            <ac:graphicFrameMk id="11" creationId="{BFEFCA5F-7E32-2549-AD8E-301C13728EBE}"/>
          </ac:graphicFrameMkLst>
        </pc:graphicFrameChg>
        <pc:graphicFrameChg chg="add mod modGraphic">
          <ac:chgData name="Brunker, Joanna" userId="a1fcd2e9-8ea5-4020-98d8-24b5535a63b3" providerId="ADAL" clId="{FBFB6F88-D4B4-2A41-B37E-A066B9015678}" dt="2019-02-05T16:42:41.187" v="6485" actId="20577"/>
          <ac:graphicFrameMkLst>
            <pc:docMk/>
            <pc:sldMk cId="4024181276" sldId="298"/>
            <ac:graphicFrameMk id="12" creationId="{E24CC7E5-10E6-2645-97C7-ED2642F9839A}"/>
          </ac:graphicFrameMkLst>
        </pc:graphicFrameChg>
      </pc:sldChg>
      <pc:sldChg chg="addSp delSp modSp add del modAnim">
        <pc:chgData name="Brunker, Joanna" userId="a1fcd2e9-8ea5-4020-98d8-24b5535a63b3" providerId="ADAL" clId="{FBFB6F88-D4B4-2A41-B37E-A066B9015678}" dt="2019-02-05T01:35:18.224" v="5105"/>
        <pc:sldMkLst>
          <pc:docMk/>
          <pc:sldMk cId="2437003228" sldId="301"/>
        </pc:sldMkLst>
        <pc:spChg chg="del">
          <ac:chgData name="Brunker, Joanna" userId="a1fcd2e9-8ea5-4020-98d8-24b5535a63b3" providerId="ADAL" clId="{FBFB6F88-D4B4-2A41-B37E-A066B9015678}" dt="2019-02-05T01:35:12.017" v="5104"/>
          <ac:spMkLst>
            <pc:docMk/>
            <pc:sldMk cId="2437003228" sldId="301"/>
            <ac:spMk id="3" creationId="{216DED51-85C9-A844-A440-D34519667431}"/>
          </ac:spMkLst>
        </pc:spChg>
        <pc:spChg chg="mod">
          <ac:chgData name="Brunker, Joanna" userId="a1fcd2e9-8ea5-4020-98d8-24b5535a63b3" providerId="ADAL" clId="{FBFB6F88-D4B4-2A41-B37E-A066B9015678}" dt="2019-02-05T01:08:41.939" v="4468" actId="14100"/>
          <ac:spMkLst>
            <pc:docMk/>
            <pc:sldMk cId="2437003228" sldId="301"/>
            <ac:spMk id="5" creationId="{B48D435C-F3E1-8A47-A2CB-8551FC09F012}"/>
          </ac:spMkLst>
        </pc:spChg>
        <pc:spChg chg="add mod">
          <ac:chgData name="Brunker, Joanna" userId="a1fcd2e9-8ea5-4020-98d8-24b5535a63b3" providerId="ADAL" clId="{FBFB6F88-D4B4-2A41-B37E-A066B9015678}" dt="2019-02-05T01:35:18.224" v="5105"/>
          <ac:spMkLst>
            <pc:docMk/>
            <pc:sldMk cId="2437003228" sldId="301"/>
            <ac:spMk id="6" creationId="{597781AC-1085-8E47-A97F-CEF85B2CC087}"/>
          </ac:spMkLst>
        </pc:spChg>
        <pc:spChg chg="mod">
          <ac:chgData name="Brunker, Joanna" userId="a1fcd2e9-8ea5-4020-98d8-24b5535a63b3" providerId="ADAL" clId="{FBFB6F88-D4B4-2A41-B37E-A066B9015678}" dt="2019-02-05T01:08:34.319" v="4466" actId="20577"/>
          <ac:spMkLst>
            <pc:docMk/>
            <pc:sldMk cId="2437003228" sldId="301"/>
            <ac:spMk id="8" creationId="{4954F204-5304-8646-8FED-BA6765A62414}"/>
          </ac:spMkLst>
        </pc:spChg>
        <pc:spChg chg="add mod">
          <ac:chgData name="Brunker, Joanna" userId="a1fcd2e9-8ea5-4020-98d8-24b5535a63b3" providerId="ADAL" clId="{FBFB6F88-D4B4-2A41-B37E-A066B9015678}" dt="2019-02-03T01:04:49.549" v="2955" actId="14100"/>
          <ac:spMkLst>
            <pc:docMk/>
            <pc:sldMk cId="2437003228" sldId="301"/>
            <ac:spMk id="14" creationId="{D7F0A908-B5B6-4946-BA70-C342C472DD07}"/>
          </ac:spMkLst>
        </pc:spChg>
      </pc:sldChg>
      <pc:sldChg chg="addSp delSp modSp add ord modAnim">
        <pc:chgData name="Brunker, Joanna" userId="a1fcd2e9-8ea5-4020-98d8-24b5535a63b3" providerId="ADAL" clId="{FBFB6F88-D4B4-2A41-B37E-A066B9015678}" dt="2019-02-05T01:35:18.224" v="5105"/>
        <pc:sldMkLst>
          <pc:docMk/>
          <pc:sldMk cId="1220835472" sldId="302"/>
        </pc:sldMkLst>
        <pc:spChg chg="del">
          <ac:chgData name="Brunker, Joanna" userId="a1fcd2e9-8ea5-4020-98d8-24b5535a63b3" providerId="ADAL" clId="{FBFB6F88-D4B4-2A41-B37E-A066B9015678}" dt="2019-02-05T01:35:12.017" v="5104"/>
          <ac:spMkLst>
            <pc:docMk/>
            <pc:sldMk cId="1220835472" sldId="302"/>
            <ac:spMk id="3" creationId="{216DED51-85C9-A844-A440-D34519667431}"/>
          </ac:spMkLst>
        </pc:spChg>
        <pc:spChg chg="mod">
          <ac:chgData name="Brunker, Joanna" userId="a1fcd2e9-8ea5-4020-98d8-24b5535a63b3" providerId="ADAL" clId="{FBFB6F88-D4B4-2A41-B37E-A066B9015678}" dt="2019-02-03T01:05:14.895" v="2963" actId="1076"/>
          <ac:spMkLst>
            <pc:docMk/>
            <pc:sldMk cId="1220835472" sldId="302"/>
            <ac:spMk id="5" creationId="{B48D435C-F3E1-8A47-A2CB-8551FC09F012}"/>
          </ac:spMkLst>
        </pc:spChg>
        <pc:spChg chg="add mod">
          <ac:chgData name="Brunker, Joanna" userId="a1fcd2e9-8ea5-4020-98d8-24b5535a63b3" providerId="ADAL" clId="{FBFB6F88-D4B4-2A41-B37E-A066B9015678}" dt="2019-02-05T01:35:18.224" v="5105"/>
          <ac:spMkLst>
            <pc:docMk/>
            <pc:sldMk cId="1220835472" sldId="302"/>
            <ac:spMk id="6" creationId="{B73C3A80-3EE8-8149-9382-A9B0925A7FAE}"/>
          </ac:spMkLst>
        </pc:spChg>
        <pc:spChg chg="mod">
          <ac:chgData name="Brunker, Joanna" userId="a1fcd2e9-8ea5-4020-98d8-24b5535a63b3" providerId="ADAL" clId="{FBFB6F88-D4B4-2A41-B37E-A066B9015678}" dt="2019-02-05T01:08:48.537" v="4477" actId="20577"/>
          <ac:spMkLst>
            <pc:docMk/>
            <pc:sldMk cId="1220835472" sldId="302"/>
            <ac:spMk id="8" creationId="{4954F204-5304-8646-8FED-BA6765A62414}"/>
          </ac:spMkLst>
        </pc:spChg>
      </pc:sldChg>
      <pc:sldChg chg="addSp delSp modSp add">
        <pc:chgData name="Brunker, Joanna" userId="a1fcd2e9-8ea5-4020-98d8-24b5535a63b3" providerId="ADAL" clId="{FBFB6F88-D4B4-2A41-B37E-A066B9015678}" dt="2019-02-05T06:08:54.034" v="5893" actId="1076"/>
        <pc:sldMkLst>
          <pc:docMk/>
          <pc:sldMk cId="855609770" sldId="303"/>
        </pc:sldMkLst>
        <pc:spChg chg="add mod">
          <ac:chgData name="Brunker, Joanna" userId="a1fcd2e9-8ea5-4020-98d8-24b5535a63b3" providerId="ADAL" clId="{FBFB6F88-D4B4-2A41-B37E-A066B9015678}" dt="2019-02-05T06:08:46.520" v="5891" actId="1076"/>
          <ac:spMkLst>
            <pc:docMk/>
            <pc:sldMk cId="855609770" sldId="303"/>
            <ac:spMk id="3" creationId="{C6AF41F4-FD95-B341-9EC1-93E779C90427}"/>
          </ac:spMkLst>
        </pc:spChg>
        <pc:spChg chg="del">
          <ac:chgData name="Brunker, Joanna" userId="a1fcd2e9-8ea5-4020-98d8-24b5535a63b3" providerId="ADAL" clId="{FBFB6F88-D4B4-2A41-B37E-A066B9015678}" dt="2019-02-05T06:05:04.517" v="5640" actId="478"/>
          <ac:spMkLst>
            <pc:docMk/>
            <pc:sldMk cId="855609770" sldId="303"/>
            <ac:spMk id="12" creationId="{BB83B2E5-D58A-8A4E-875B-6F83E584E916}"/>
          </ac:spMkLst>
        </pc:spChg>
        <pc:spChg chg="add mod">
          <ac:chgData name="Brunker, Joanna" userId="a1fcd2e9-8ea5-4020-98d8-24b5535a63b3" providerId="ADAL" clId="{FBFB6F88-D4B4-2A41-B37E-A066B9015678}" dt="2019-02-05T06:08:05.247" v="5854" actId="14100"/>
          <ac:spMkLst>
            <pc:docMk/>
            <pc:sldMk cId="855609770" sldId="303"/>
            <ac:spMk id="15" creationId="{17AA4597-A980-CC40-BBBF-C4A32C417F2C}"/>
          </ac:spMkLst>
        </pc:spChg>
        <pc:picChg chg="mod modCrop">
          <ac:chgData name="Brunker, Joanna" userId="a1fcd2e9-8ea5-4020-98d8-24b5535a63b3" providerId="ADAL" clId="{FBFB6F88-D4B4-2A41-B37E-A066B9015678}" dt="2019-02-05T06:08:52.615" v="5892" actId="1076"/>
          <ac:picMkLst>
            <pc:docMk/>
            <pc:sldMk cId="855609770" sldId="303"/>
            <ac:picMk id="8" creationId="{521E3E7F-3FBC-F347-866A-51EC1A0AED01}"/>
          </ac:picMkLst>
        </pc:picChg>
        <pc:picChg chg="mod modCrop">
          <ac:chgData name="Brunker, Joanna" userId="a1fcd2e9-8ea5-4020-98d8-24b5535a63b3" providerId="ADAL" clId="{FBFB6F88-D4B4-2A41-B37E-A066B9015678}" dt="2019-02-05T06:08:54.034" v="5893" actId="1076"/>
          <ac:picMkLst>
            <pc:docMk/>
            <pc:sldMk cId="855609770" sldId="303"/>
            <ac:picMk id="9" creationId="{702FBC5C-5853-614C-B4DF-C6C0E13AC0CF}"/>
          </ac:picMkLst>
        </pc:picChg>
        <pc:picChg chg="del mod">
          <ac:chgData name="Brunker, Joanna" userId="a1fcd2e9-8ea5-4020-98d8-24b5535a63b3" providerId="ADAL" clId="{FBFB6F88-D4B4-2A41-B37E-A066B9015678}" dt="2019-02-05T06:07:41.124" v="5833" actId="478"/>
          <ac:picMkLst>
            <pc:docMk/>
            <pc:sldMk cId="855609770" sldId="303"/>
            <ac:picMk id="10" creationId="{DF598911-9C14-E54E-AC18-4DE73C553B57}"/>
          </ac:picMkLst>
        </pc:picChg>
      </pc:sldChg>
      <pc:sldChg chg="addSp delSp modSp add del">
        <pc:chgData name="Brunker, Joanna" userId="a1fcd2e9-8ea5-4020-98d8-24b5535a63b3" providerId="ADAL" clId="{FBFB6F88-D4B4-2A41-B37E-A066B9015678}" dt="2019-02-05T02:18:09.202" v="5503" actId="2696"/>
        <pc:sldMkLst>
          <pc:docMk/>
          <pc:sldMk cId="1644706276" sldId="303"/>
        </pc:sldMkLst>
        <pc:spChg chg="mod">
          <ac:chgData name="Brunker, Joanna" userId="a1fcd2e9-8ea5-4020-98d8-24b5535a63b3" providerId="ADAL" clId="{FBFB6F88-D4B4-2A41-B37E-A066B9015678}" dt="2019-02-03T01:35:09.347" v="3177" actId="20577"/>
          <ac:spMkLst>
            <pc:docMk/>
            <pc:sldMk cId="1644706276" sldId="303"/>
            <ac:spMk id="2" creationId="{C3FFEE28-4F8E-CD48-A851-C6108C25427B}"/>
          </ac:spMkLst>
        </pc:spChg>
        <pc:spChg chg="del">
          <ac:chgData name="Brunker, Joanna" userId="a1fcd2e9-8ea5-4020-98d8-24b5535a63b3" providerId="ADAL" clId="{FBFB6F88-D4B4-2A41-B37E-A066B9015678}" dt="2019-02-05T01:16:11.038" v="4487"/>
          <ac:spMkLst>
            <pc:docMk/>
            <pc:sldMk cId="1644706276" sldId="303"/>
            <ac:spMk id="3" creationId="{B4338CED-502F-AA49-AC80-503DB234FC33}"/>
          </ac:spMkLst>
        </pc:spChg>
        <pc:spChg chg="del">
          <ac:chgData name="Brunker, Joanna" userId="a1fcd2e9-8ea5-4020-98d8-24b5535a63b3" providerId="ADAL" clId="{FBFB6F88-D4B4-2A41-B37E-A066B9015678}" dt="2019-02-05T01:16:03.690" v="4486"/>
          <ac:spMkLst>
            <pc:docMk/>
            <pc:sldMk cId="1644706276" sldId="303"/>
            <ac:spMk id="4" creationId="{8E51CE13-DDE9-DF43-ABF9-4C7179B33495}"/>
          </ac:spMkLst>
        </pc:spChg>
        <pc:spChg chg="add mod">
          <ac:chgData name="Brunker, Joanna" userId="a1fcd2e9-8ea5-4020-98d8-24b5535a63b3" providerId="ADAL" clId="{FBFB6F88-D4B4-2A41-B37E-A066B9015678}" dt="2019-02-03T01:32:38.546" v="3109" actId="2085"/>
          <ac:spMkLst>
            <pc:docMk/>
            <pc:sldMk cId="1644706276" sldId="303"/>
            <ac:spMk id="11" creationId="{40FFF22F-1DD9-2B4A-B573-73CA9DE7FE5F}"/>
          </ac:spMkLst>
        </pc:spChg>
        <pc:spChg chg="add mod">
          <ac:chgData name="Brunker, Joanna" userId="a1fcd2e9-8ea5-4020-98d8-24b5535a63b3" providerId="ADAL" clId="{FBFB6F88-D4B4-2A41-B37E-A066B9015678}" dt="2019-02-03T01:32:42.037" v="3110" actId="571"/>
          <ac:spMkLst>
            <pc:docMk/>
            <pc:sldMk cId="1644706276" sldId="303"/>
            <ac:spMk id="12" creationId="{BB83B2E5-D58A-8A4E-875B-6F83E584E916}"/>
          </ac:spMkLst>
        </pc:spChg>
        <pc:spChg chg="add mod">
          <ac:chgData name="Brunker, Joanna" userId="a1fcd2e9-8ea5-4020-98d8-24b5535a63b3" providerId="ADAL" clId="{FBFB6F88-D4B4-2A41-B37E-A066B9015678}" dt="2019-02-05T01:35:12.017" v="5104"/>
          <ac:spMkLst>
            <pc:docMk/>
            <pc:sldMk cId="1644706276" sldId="303"/>
            <ac:spMk id="13" creationId="{403FE5D8-80F6-0D43-896F-CCFCC495CC01}"/>
          </ac:spMkLst>
        </pc:spChg>
        <pc:spChg chg="add mod">
          <ac:chgData name="Brunker, Joanna" userId="a1fcd2e9-8ea5-4020-98d8-24b5535a63b3" providerId="ADAL" clId="{FBFB6F88-D4B4-2A41-B37E-A066B9015678}" dt="2019-02-05T01:35:18.224" v="5105"/>
          <ac:spMkLst>
            <pc:docMk/>
            <pc:sldMk cId="1644706276" sldId="303"/>
            <ac:spMk id="14" creationId="{E2C0F6B5-13F1-5244-9F54-E1EB565E0D94}"/>
          </ac:spMkLst>
        </pc:spChg>
        <pc:picChg chg="add del mod">
          <ac:chgData name="Brunker, Joanna" userId="a1fcd2e9-8ea5-4020-98d8-24b5535a63b3" providerId="ADAL" clId="{FBFB6F88-D4B4-2A41-B37E-A066B9015678}" dt="2019-02-03T01:16:49.036" v="3087" actId="478"/>
          <ac:picMkLst>
            <pc:docMk/>
            <pc:sldMk cId="1644706276" sldId="303"/>
            <ac:picMk id="6" creationId="{7BDF43A7-8A36-F743-9914-E63704839910}"/>
          </ac:picMkLst>
        </pc:picChg>
        <pc:picChg chg="add mod modCrop">
          <ac:chgData name="Brunker, Joanna" userId="a1fcd2e9-8ea5-4020-98d8-24b5535a63b3" providerId="ADAL" clId="{FBFB6F88-D4B4-2A41-B37E-A066B9015678}" dt="2019-02-03T01:32:26.729" v="3106" actId="1076"/>
          <ac:picMkLst>
            <pc:docMk/>
            <pc:sldMk cId="1644706276" sldId="303"/>
            <ac:picMk id="8" creationId="{521E3E7F-3FBC-F347-866A-51EC1A0AED01}"/>
          </ac:picMkLst>
        </pc:picChg>
        <pc:picChg chg="add mod modCrop">
          <ac:chgData name="Brunker, Joanna" userId="a1fcd2e9-8ea5-4020-98d8-24b5535a63b3" providerId="ADAL" clId="{FBFB6F88-D4B4-2A41-B37E-A066B9015678}" dt="2019-02-03T01:32:20.924" v="3105" actId="1076"/>
          <ac:picMkLst>
            <pc:docMk/>
            <pc:sldMk cId="1644706276" sldId="303"/>
            <ac:picMk id="9" creationId="{702FBC5C-5853-614C-B4DF-C6C0E13AC0CF}"/>
          </ac:picMkLst>
        </pc:picChg>
        <pc:picChg chg="add mod modCrop">
          <ac:chgData name="Brunker, Joanna" userId="a1fcd2e9-8ea5-4020-98d8-24b5535a63b3" providerId="ADAL" clId="{FBFB6F88-D4B4-2A41-B37E-A066B9015678}" dt="2019-02-03T01:32:18.369" v="3104" actId="1076"/>
          <ac:picMkLst>
            <pc:docMk/>
            <pc:sldMk cId="1644706276" sldId="303"/>
            <ac:picMk id="10" creationId="{DF598911-9C14-E54E-AC18-4DE73C553B57}"/>
          </ac:picMkLst>
        </pc:picChg>
      </pc:sldChg>
      <pc:sldChg chg="addSp delSp modSp add delAnim modAnim">
        <pc:chgData name="Brunker, Joanna" userId="a1fcd2e9-8ea5-4020-98d8-24b5535a63b3" providerId="ADAL" clId="{FBFB6F88-D4B4-2A41-B37E-A066B9015678}" dt="2019-02-05T17:14:30.400" v="6551" actId="20577"/>
        <pc:sldMkLst>
          <pc:docMk/>
          <pc:sldMk cId="752629714" sldId="304"/>
        </pc:sldMkLst>
        <pc:spChg chg="mod">
          <ac:chgData name="Brunker, Joanna" userId="a1fcd2e9-8ea5-4020-98d8-24b5535a63b3" providerId="ADAL" clId="{FBFB6F88-D4B4-2A41-B37E-A066B9015678}" dt="2019-02-03T01:40:29.339" v="3266" actId="20577"/>
          <ac:spMkLst>
            <pc:docMk/>
            <pc:sldMk cId="752629714" sldId="304"/>
            <ac:spMk id="2" creationId="{CA33B0BB-1BF3-6644-859A-F29E46D2058C}"/>
          </ac:spMkLst>
        </pc:spChg>
        <pc:spChg chg="del">
          <ac:chgData name="Brunker, Joanna" userId="a1fcd2e9-8ea5-4020-98d8-24b5535a63b3" providerId="ADAL" clId="{FBFB6F88-D4B4-2A41-B37E-A066B9015678}" dt="2019-02-05T01:35:12.017" v="5104"/>
          <ac:spMkLst>
            <pc:docMk/>
            <pc:sldMk cId="752629714" sldId="304"/>
            <ac:spMk id="3" creationId="{216DED51-85C9-A844-A440-D34519667431}"/>
          </ac:spMkLst>
        </pc:spChg>
        <pc:spChg chg="del">
          <ac:chgData name="Brunker, Joanna" userId="a1fcd2e9-8ea5-4020-98d8-24b5535a63b3" providerId="ADAL" clId="{FBFB6F88-D4B4-2A41-B37E-A066B9015678}" dt="2019-02-03T01:40:18.638" v="3255" actId="478"/>
          <ac:spMkLst>
            <pc:docMk/>
            <pc:sldMk cId="752629714" sldId="304"/>
            <ac:spMk id="5" creationId="{B48D435C-F3E1-8A47-A2CB-8551FC09F012}"/>
          </ac:spMkLst>
        </pc:spChg>
        <pc:spChg chg="add mod">
          <ac:chgData name="Brunker, Joanna" userId="a1fcd2e9-8ea5-4020-98d8-24b5535a63b3" providerId="ADAL" clId="{FBFB6F88-D4B4-2A41-B37E-A066B9015678}" dt="2019-02-05T01:35:18.224" v="5105"/>
          <ac:spMkLst>
            <pc:docMk/>
            <pc:sldMk cId="752629714" sldId="304"/>
            <ac:spMk id="6" creationId="{6E944F65-BC5A-0642-9269-3C248F6475A1}"/>
          </ac:spMkLst>
        </pc:spChg>
        <pc:spChg chg="mod">
          <ac:chgData name="Brunker, Joanna" userId="a1fcd2e9-8ea5-4020-98d8-24b5535a63b3" providerId="ADAL" clId="{FBFB6F88-D4B4-2A41-B37E-A066B9015678}" dt="2019-02-05T17:14:30.400" v="6551" actId="20577"/>
          <ac:spMkLst>
            <pc:docMk/>
            <pc:sldMk cId="752629714" sldId="304"/>
            <ac:spMk id="8" creationId="{4954F204-5304-8646-8FED-BA6765A62414}"/>
          </ac:spMkLst>
        </pc:spChg>
        <pc:spChg chg="add mod">
          <ac:chgData name="Brunker, Joanna" userId="a1fcd2e9-8ea5-4020-98d8-24b5535a63b3" providerId="ADAL" clId="{FBFB6F88-D4B4-2A41-B37E-A066B9015678}" dt="2019-02-03T01:54:20.537" v="3634" actId="255"/>
          <ac:spMkLst>
            <pc:docMk/>
            <pc:sldMk cId="752629714" sldId="304"/>
            <ac:spMk id="16" creationId="{6AAF341A-1624-8047-A8AE-372E9406E7C9}"/>
          </ac:spMkLst>
        </pc:spChg>
        <pc:picChg chg="add mod modCrop">
          <ac:chgData name="Brunker, Joanna" userId="a1fcd2e9-8ea5-4020-98d8-24b5535a63b3" providerId="ADAL" clId="{FBFB6F88-D4B4-2A41-B37E-A066B9015678}" dt="2019-02-03T01:54:03.768" v="3630" actId="1076"/>
          <ac:picMkLst>
            <pc:docMk/>
            <pc:sldMk cId="752629714" sldId="304"/>
            <ac:picMk id="14" creationId="{84434AE4-FB77-B645-A89C-09ABC6AE5802}"/>
          </ac:picMkLst>
        </pc:picChg>
        <pc:picChg chg="add mod modCrop">
          <ac:chgData name="Brunker, Joanna" userId="a1fcd2e9-8ea5-4020-98d8-24b5535a63b3" providerId="ADAL" clId="{FBFB6F88-D4B4-2A41-B37E-A066B9015678}" dt="2019-02-03T01:53:59.318" v="3629" actId="14100"/>
          <ac:picMkLst>
            <pc:docMk/>
            <pc:sldMk cId="752629714" sldId="304"/>
            <ac:picMk id="15" creationId="{CCBA48FF-C42E-AC41-B4ED-D6B2E1248E07}"/>
          </ac:picMkLst>
        </pc:picChg>
      </pc:sldChg>
      <pc:sldChg chg="addSp delSp modSp add">
        <pc:chgData name="Brunker, Joanna" userId="a1fcd2e9-8ea5-4020-98d8-24b5535a63b3" providerId="ADAL" clId="{FBFB6F88-D4B4-2A41-B37E-A066B9015678}" dt="2019-02-05T01:35:18.224" v="5105"/>
        <pc:sldMkLst>
          <pc:docMk/>
          <pc:sldMk cId="1748179756" sldId="305"/>
        </pc:sldMkLst>
        <pc:spChg chg="mod">
          <ac:chgData name="Brunker, Joanna" userId="a1fcd2e9-8ea5-4020-98d8-24b5535a63b3" providerId="ADAL" clId="{FBFB6F88-D4B4-2A41-B37E-A066B9015678}" dt="2019-02-03T01:49:57.612" v="3515" actId="20577"/>
          <ac:spMkLst>
            <pc:docMk/>
            <pc:sldMk cId="1748179756" sldId="305"/>
            <ac:spMk id="2" creationId="{B2DAC181-5451-044E-BD2E-91EEC4CF2F28}"/>
          </ac:spMkLst>
        </pc:spChg>
        <pc:spChg chg="del">
          <ac:chgData name="Brunker, Joanna" userId="a1fcd2e9-8ea5-4020-98d8-24b5535a63b3" providerId="ADAL" clId="{FBFB6F88-D4B4-2A41-B37E-A066B9015678}" dt="2019-02-05T01:16:11.038" v="4487"/>
          <ac:spMkLst>
            <pc:docMk/>
            <pc:sldMk cId="1748179756" sldId="305"/>
            <ac:spMk id="3" creationId="{6537745E-F8D5-ED41-BE91-E413D677CC77}"/>
          </ac:spMkLst>
        </pc:spChg>
        <pc:spChg chg="del">
          <ac:chgData name="Brunker, Joanna" userId="a1fcd2e9-8ea5-4020-98d8-24b5535a63b3" providerId="ADAL" clId="{FBFB6F88-D4B4-2A41-B37E-A066B9015678}" dt="2019-02-05T01:16:03.690" v="4486"/>
          <ac:spMkLst>
            <pc:docMk/>
            <pc:sldMk cId="1748179756" sldId="305"/>
            <ac:spMk id="4" creationId="{323602DA-77E5-EE49-B83B-27B0D04D9083}"/>
          </ac:spMkLst>
        </pc:spChg>
        <pc:spChg chg="add mod">
          <ac:chgData name="Brunker, Joanna" userId="a1fcd2e9-8ea5-4020-98d8-24b5535a63b3" providerId="ADAL" clId="{FBFB6F88-D4B4-2A41-B37E-A066B9015678}" dt="2019-02-03T01:51:51.642" v="3541" actId="1076"/>
          <ac:spMkLst>
            <pc:docMk/>
            <pc:sldMk cId="1748179756" sldId="305"/>
            <ac:spMk id="6" creationId="{311623C2-1F12-A440-9027-4E04E1C83C3A}"/>
          </ac:spMkLst>
        </pc:spChg>
        <pc:spChg chg="add mod">
          <ac:chgData name="Brunker, Joanna" userId="a1fcd2e9-8ea5-4020-98d8-24b5535a63b3" providerId="ADAL" clId="{FBFB6F88-D4B4-2A41-B37E-A066B9015678}" dt="2019-02-05T01:35:12.017" v="5104"/>
          <ac:spMkLst>
            <pc:docMk/>
            <pc:sldMk cId="1748179756" sldId="305"/>
            <ac:spMk id="7" creationId="{DF3D0B80-8442-5C4D-B1D0-40EEAE75D913}"/>
          </ac:spMkLst>
        </pc:spChg>
        <pc:spChg chg="add mod">
          <ac:chgData name="Brunker, Joanna" userId="a1fcd2e9-8ea5-4020-98d8-24b5535a63b3" providerId="ADAL" clId="{FBFB6F88-D4B4-2A41-B37E-A066B9015678}" dt="2019-02-05T01:35:18.224" v="5105"/>
          <ac:spMkLst>
            <pc:docMk/>
            <pc:sldMk cId="1748179756" sldId="305"/>
            <ac:spMk id="8" creationId="{04625933-82D7-4848-8852-33392A1033DD}"/>
          </ac:spMkLst>
        </pc:spChg>
        <pc:picChg chg="add mod">
          <ac:chgData name="Brunker, Joanna" userId="a1fcd2e9-8ea5-4020-98d8-24b5535a63b3" providerId="ADAL" clId="{FBFB6F88-D4B4-2A41-B37E-A066B9015678}" dt="2019-02-03T01:51:46.159" v="3540" actId="1076"/>
          <ac:picMkLst>
            <pc:docMk/>
            <pc:sldMk cId="1748179756" sldId="305"/>
            <ac:picMk id="5" creationId="{7E185339-E8C9-0540-A921-3BC2FC15542A}"/>
          </ac:picMkLst>
        </pc:picChg>
      </pc:sldChg>
      <pc:sldChg chg="delSp modSp add delAnim modAnim">
        <pc:chgData name="Brunker, Joanna" userId="a1fcd2e9-8ea5-4020-98d8-24b5535a63b3" providerId="ADAL" clId="{FBFB6F88-D4B4-2A41-B37E-A066B9015678}" dt="2019-02-05T16:47:22.663" v="6491" actId="14100"/>
        <pc:sldMkLst>
          <pc:docMk/>
          <pc:sldMk cId="933920843" sldId="306"/>
        </pc:sldMkLst>
        <pc:spChg chg="mod">
          <ac:chgData name="Brunker, Joanna" userId="a1fcd2e9-8ea5-4020-98d8-24b5535a63b3" providerId="ADAL" clId="{FBFB6F88-D4B4-2A41-B37E-A066B9015678}" dt="2019-02-05T16:47:22.663" v="6491" actId="14100"/>
          <ac:spMkLst>
            <pc:docMk/>
            <pc:sldMk cId="933920843" sldId="306"/>
            <ac:spMk id="2" creationId="{CA33B0BB-1BF3-6644-859A-F29E46D2058C}"/>
          </ac:spMkLst>
        </pc:spChg>
        <pc:spChg chg="del">
          <ac:chgData name="Brunker, Joanna" userId="a1fcd2e9-8ea5-4020-98d8-24b5535a63b3" providerId="ADAL" clId="{FBFB6F88-D4B4-2A41-B37E-A066B9015678}" dt="2019-02-05T16:44:08.753" v="6488"/>
          <ac:spMkLst>
            <pc:docMk/>
            <pc:sldMk cId="933920843" sldId="306"/>
            <ac:spMk id="4" creationId="{5AB334DA-A937-FD45-909E-B4421303C29A}"/>
          </ac:spMkLst>
        </pc:spChg>
        <pc:spChg chg="del">
          <ac:chgData name="Brunker, Joanna" userId="a1fcd2e9-8ea5-4020-98d8-24b5535a63b3" providerId="ADAL" clId="{FBFB6F88-D4B4-2A41-B37E-A066B9015678}" dt="2019-02-05T16:44:00.845" v="6487" actId="478"/>
          <ac:spMkLst>
            <pc:docMk/>
            <pc:sldMk cId="933920843" sldId="306"/>
            <ac:spMk id="5" creationId="{B48D435C-F3E1-8A47-A2CB-8551FC09F012}"/>
          </ac:spMkLst>
        </pc:spChg>
        <pc:spChg chg="del">
          <ac:chgData name="Brunker, Joanna" userId="a1fcd2e9-8ea5-4020-98d8-24b5535a63b3" providerId="ADAL" clId="{FBFB6F88-D4B4-2A41-B37E-A066B9015678}" dt="2019-02-05T16:44:08.753" v="6488"/>
          <ac:spMkLst>
            <pc:docMk/>
            <pc:sldMk cId="933920843" sldId="306"/>
            <ac:spMk id="14" creationId="{A695580E-33F1-D648-9B62-A9C013A178AC}"/>
          </ac:spMkLst>
        </pc:spChg>
      </pc:sldChg>
      <pc:sldMasterChg chg="modSp delSldLayout modSldLayout">
        <pc:chgData name="Brunker, Joanna" userId="a1fcd2e9-8ea5-4020-98d8-24b5535a63b3" providerId="ADAL" clId="{FBFB6F88-D4B4-2A41-B37E-A066B9015678}" dt="2019-02-05T16:47:06.134" v="6490"/>
        <pc:sldMasterMkLst>
          <pc:docMk/>
          <pc:sldMasterMk cId="3330135918" sldId="2147483660"/>
        </pc:sldMasterMkLst>
        <pc:spChg chg="mod">
          <ac:chgData name="Brunker, Joanna" userId="a1fcd2e9-8ea5-4020-98d8-24b5535a63b3" providerId="ADAL" clId="{FBFB6F88-D4B4-2A41-B37E-A066B9015678}" dt="2019-02-05T01:35:03.520" v="5103" actId="20577"/>
          <ac:spMkLst>
            <pc:docMk/>
            <pc:sldMasterMk cId="3330135918" sldId="2147483660"/>
            <ac:spMk id="5" creationId="{00000000-0000-0000-0000-000000000000}"/>
          </ac:spMkLst>
        </pc:spChg>
        <pc:sldLayoutChg chg="addSp">
          <pc:chgData name="Brunker, Joanna" userId="a1fcd2e9-8ea5-4020-98d8-24b5535a63b3" providerId="ADAL" clId="{FBFB6F88-D4B4-2A41-B37E-A066B9015678}" dt="2019-02-05T16:47:06.134" v="6490"/>
          <pc:sldLayoutMkLst>
            <pc:docMk/>
            <pc:sldMasterMk cId="3330135918" sldId="2147483660"/>
            <pc:sldLayoutMk cId="3002389434" sldId="2147483716"/>
          </pc:sldLayoutMkLst>
          <pc:picChg chg="add">
            <ac:chgData name="Brunker, Joanna" userId="a1fcd2e9-8ea5-4020-98d8-24b5535a63b3" providerId="ADAL" clId="{FBFB6F88-D4B4-2A41-B37E-A066B9015678}" dt="2019-02-05T16:47:06.134" v="6490"/>
            <ac:picMkLst>
              <pc:docMk/>
              <pc:sldMasterMk cId="3330135918" sldId="2147483660"/>
              <pc:sldLayoutMk cId="3002389434" sldId="2147483716"/>
              <ac:picMk id="7" creationId="{2C3CCAB0-84FF-2747-9609-374B66C81795}"/>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7347B-D752-D647-BD50-7737824B5B78}" type="datetimeFigureOut">
              <a:rPr lang="en-US" smtClean="0"/>
              <a:t>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A5D09A-FC64-4A40-87D0-37623C000912}" type="slidenum">
              <a:rPr lang="en-US" smtClean="0"/>
              <a:t>‹#›</a:t>
            </a:fld>
            <a:endParaRPr lang="en-US"/>
          </a:p>
        </p:txBody>
      </p:sp>
    </p:spTree>
    <p:extLst>
      <p:ext uri="{BB962C8B-B14F-4D97-AF65-F5344CB8AC3E}">
        <p14:creationId xmlns:p14="http://schemas.microsoft.com/office/powerpoint/2010/main" val="286261049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everyone, I’m Joanna Brunker and I’m presenting on behalf of the members of working group 1, as part IPASC, the International Photoacoustic Standardisation Consortium</a:t>
            </a:r>
          </a:p>
        </p:txBody>
      </p:sp>
      <p:sp>
        <p:nvSpPr>
          <p:cNvPr id="4" name="Slide Number Placeholder 3"/>
          <p:cNvSpPr>
            <a:spLocks noGrp="1"/>
          </p:cNvSpPr>
          <p:nvPr>
            <p:ph type="sldNum" sz="quarter" idx="5"/>
          </p:nvPr>
        </p:nvSpPr>
        <p:spPr/>
        <p:txBody>
          <a:bodyPr/>
          <a:lstStyle/>
          <a:p>
            <a:fld id="{50A5D09A-FC64-4A40-87D0-37623C000912}" type="slidenum">
              <a:rPr lang="en-US" smtClean="0"/>
              <a:t>1</a:t>
            </a:fld>
            <a:endParaRPr lang="en-US"/>
          </a:p>
        </p:txBody>
      </p:sp>
    </p:spTree>
    <p:extLst>
      <p:ext uri="{BB962C8B-B14F-4D97-AF65-F5344CB8AC3E}">
        <p14:creationId xmlns:p14="http://schemas.microsoft.com/office/powerpoint/2010/main" val="212861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5D09A-FC64-4A40-87D0-37623C000912}" type="slidenum">
              <a:rPr lang="en-US" smtClean="0"/>
              <a:t>17</a:t>
            </a:fld>
            <a:endParaRPr lang="en-US"/>
          </a:p>
        </p:txBody>
      </p:sp>
    </p:spTree>
    <p:extLst>
      <p:ext uri="{BB962C8B-B14F-4D97-AF65-F5344CB8AC3E}">
        <p14:creationId xmlns:p14="http://schemas.microsoft.com/office/powerpoint/2010/main" val="1814508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5D09A-FC64-4A40-87D0-37623C000912}" type="slidenum">
              <a:rPr lang="en-US" smtClean="0"/>
              <a:t>18</a:t>
            </a:fld>
            <a:endParaRPr lang="en-US"/>
          </a:p>
        </p:txBody>
      </p:sp>
    </p:spTree>
    <p:extLst>
      <p:ext uri="{BB962C8B-B14F-4D97-AF65-F5344CB8AC3E}">
        <p14:creationId xmlns:p14="http://schemas.microsoft.com/office/powerpoint/2010/main" val="88334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mission of these working groups can be summarised in terms of phantom fabrication and characterisation. And I’d like to emphasise that whilst the data I am presenting today is not significantly different from work in existing publications, the novelty lies in the international effort to draw together work from across the community in order to establish a set of protocols for standardising photoacoustic images acquired from various imaging systems. Our first goal was to </a:t>
            </a:r>
            <a:r>
              <a:rPr lang="en-GB"/>
              <a:t>determine </a:t>
            </a:r>
            <a:endParaRPr lang="en-GB" dirty="0"/>
          </a:p>
        </p:txBody>
      </p:sp>
      <p:sp>
        <p:nvSpPr>
          <p:cNvPr id="4" name="Slide Number Placeholder 3"/>
          <p:cNvSpPr>
            <a:spLocks noGrp="1"/>
          </p:cNvSpPr>
          <p:nvPr>
            <p:ph type="sldNum" sz="quarter" idx="5"/>
          </p:nvPr>
        </p:nvSpPr>
        <p:spPr/>
        <p:txBody>
          <a:bodyPr/>
          <a:lstStyle/>
          <a:p>
            <a:fld id="{50A5D09A-FC64-4A40-87D0-37623C000912}" type="slidenum">
              <a:rPr lang="en-US" smtClean="0"/>
              <a:t>19</a:t>
            </a:fld>
            <a:endParaRPr lang="en-US"/>
          </a:p>
        </p:txBody>
      </p:sp>
    </p:spTree>
    <p:extLst>
      <p:ext uri="{BB962C8B-B14F-4D97-AF65-F5344CB8AC3E}">
        <p14:creationId xmlns:p14="http://schemas.microsoft.com/office/powerpoint/2010/main" val="133892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start by acknowledging and thanking all members of this working group. These members are based all over the world, and their contributions through long distance video calls and emails, as well as their experimental efforts have all helped to drive this consortium forwards</a:t>
            </a:r>
          </a:p>
        </p:txBody>
      </p:sp>
      <p:sp>
        <p:nvSpPr>
          <p:cNvPr id="4" name="Slide Number Placeholder 3"/>
          <p:cNvSpPr>
            <a:spLocks noGrp="1"/>
          </p:cNvSpPr>
          <p:nvPr>
            <p:ph type="sldNum" sz="quarter" idx="5"/>
          </p:nvPr>
        </p:nvSpPr>
        <p:spPr/>
        <p:txBody>
          <a:bodyPr/>
          <a:lstStyle/>
          <a:p>
            <a:fld id="{50A5D09A-FC64-4A40-87D0-37623C000912}" type="slidenum">
              <a:rPr lang="en-US" smtClean="0"/>
              <a:t>2</a:t>
            </a:fld>
            <a:endParaRPr lang="en-US"/>
          </a:p>
        </p:txBody>
      </p:sp>
    </p:spTree>
    <p:extLst>
      <p:ext uri="{BB962C8B-B14F-4D97-AF65-F5344CB8AC3E}">
        <p14:creationId xmlns:p14="http://schemas.microsoft.com/office/powerpoint/2010/main" val="297758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mission of these working groups can be summarised in terms of phantom fabrication and characterisation. And I’d like to emphasise that whilst the data I am presenting today is not significantly different from work in existing publications, the novelty lies in the international effort to draw together work from across the community in order to establish a set of protocols for standardising photoacoustic images acquired from various imaging systems. Our first goal was to </a:t>
            </a:r>
            <a:r>
              <a:rPr lang="en-GB"/>
              <a:t>determine </a:t>
            </a:r>
            <a:endParaRPr lang="en-GB" dirty="0"/>
          </a:p>
        </p:txBody>
      </p:sp>
      <p:sp>
        <p:nvSpPr>
          <p:cNvPr id="4" name="Slide Number Placeholder 3"/>
          <p:cNvSpPr>
            <a:spLocks noGrp="1"/>
          </p:cNvSpPr>
          <p:nvPr>
            <p:ph type="sldNum" sz="quarter" idx="5"/>
          </p:nvPr>
        </p:nvSpPr>
        <p:spPr/>
        <p:txBody>
          <a:bodyPr/>
          <a:lstStyle/>
          <a:p>
            <a:fld id="{50A5D09A-FC64-4A40-87D0-37623C000912}" type="slidenum">
              <a:rPr lang="en-US" smtClean="0"/>
              <a:t>3</a:t>
            </a:fld>
            <a:endParaRPr lang="en-US"/>
          </a:p>
        </p:txBody>
      </p:sp>
    </p:spTree>
    <p:extLst>
      <p:ext uri="{BB962C8B-B14F-4D97-AF65-F5344CB8AC3E}">
        <p14:creationId xmlns:p14="http://schemas.microsoft.com/office/powerpoint/2010/main" val="91632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”grey” phantoms</a:t>
            </a:r>
          </a:p>
          <a:p>
            <a:r>
              <a:rPr lang="en-GB" dirty="0"/>
              <a:t>QA/QC rather than biologically mimicking</a:t>
            </a:r>
          </a:p>
          <a:p>
            <a:r>
              <a:rPr lang="en-GB" dirty="0"/>
              <a:t>Stability more important than biological properties for these studies</a:t>
            </a:r>
          </a:p>
        </p:txBody>
      </p:sp>
      <p:sp>
        <p:nvSpPr>
          <p:cNvPr id="4" name="Slide Number Placeholder 3"/>
          <p:cNvSpPr>
            <a:spLocks noGrp="1"/>
          </p:cNvSpPr>
          <p:nvPr>
            <p:ph type="sldNum" sz="quarter" idx="5"/>
          </p:nvPr>
        </p:nvSpPr>
        <p:spPr/>
        <p:txBody>
          <a:bodyPr/>
          <a:lstStyle/>
          <a:p>
            <a:fld id="{50A5D09A-FC64-4A40-87D0-37623C000912}" type="slidenum">
              <a:rPr lang="en-US" smtClean="0"/>
              <a:t>4</a:t>
            </a:fld>
            <a:endParaRPr lang="en-US"/>
          </a:p>
        </p:txBody>
      </p:sp>
    </p:spTree>
    <p:extLst>
      <p:ext uri="{BB962C8B-B14F-4D97-AF65-F5344CB8AC3E}">
        <p14:creationId xmlns:p14="http://schemas.microsoft.com/office/powerpoint/2010/main" val="3204464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a:t>Available of materials</a:t>
            </a:r>
          </a:p>
          <a:p>
            <a:pPr rtl="0"/>
            <a:r>
              <a:rPr lang="en-GB" dirty="0"/>
              <a:t>More standardised materials – CAS numbers</a:t>
            </a:r>
          </a:p>
        </p:txBody>
      </p:sp>
      <p:sp>
        <p:nvSpPr>
          <p:cNvPr id="4" name="Slide Number Placeholder 3"/>
          <p:cNvSpPr>
            <a:spLocks noGrp="1"/>
          </p:cNvSpPr>
          <p:nvPr>
            <p:ph type="sldNum" sz="quarter" idx="5"/>
          </p:nvPr>
        </p:nvSpPr>
        <p:spPr/>
        <p:txBody>
          <a:bodyPr/>
          <a:lstStyle/>
          <a:p>
            <a:fld id="{50A5D09A-FC64-4A40-87D0-37623C000912}" type="slidenum">
              <a:rPr lang="en-US" smtClean="0"/>
              <a:t>5</a:t>
            </a:fld>
            <a:endParaRPr lang="en-US"/>
          </a:p>
        </p:txBody>
      </p:sp>
    </p:spTree>
    <p:extLst>
      <p:ext uri="{BB962C8B-B14F-4D97-AF65-F5344CB8AC3E}">
        <p14:creationId xmlns:p14="http://schemas.microsoft.com/office/powerpoint/2010/main" val="277235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make different mixtures to better represent the haemoglobin spectra</a:t>
            </a:r>
          </a:p>
          <a:p>
            <a:r>
              <a:rPr lang="en-GB" dirty="0"/>
              <a:t>DIS system (picture from Lina)</a:t>
            </a:r>
          </a:p>
        </p:txBody>
      </p:sp>
      <p:sp>
        <p:nvSpPr>
          <p:cNvPr id="4" name="Slide Number Placeholder 3"/>
          <p:cNvSpPr>
            <a:spLocks noGrp="1"/>
          </p:cNvSpPr>
          <p:nvPr>
            <p:ph type="sldNum" sz="quarter" idx="5"/>
          </p:nvPr>
        </p:nvSpPr>
        <p:spPr/>
        <p:txBody>
          <a:bodyPr/>
          <a:lstStyle/>
          <a:p>
            <a:fld id="{50A5D09A-FC64-4A40-87D0-37623C000912}" type="slidenum">
              <a:rPr lang="en-US" smtClean="0"/>
              <a:t>8</a:t>
            </a:fld>
            <a:endParaRPr lang="en-US"/>
          </a:p>
        </p:txBody>
      </p:sp>
    </p:spTree>
    <p:extLst>
      <p:ext uri="{BB962C8B-B14F-4D97-AF65-F5344CB8AC3E}">
        <p14:creationId xmlns:p14="http://schemas.microsoft.com/office/powerpoint/2010/main" val="185619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5D09A-FC64-4A40-87D0-37623C000912}" type="slidenum">
              <a:rPr lang="en-US" smtClean="0"/>
              <a:t>9</a:t>
            </a:fld>
            <a:endParaRPr lang="en-US"/>
          </a:p>
        </p:txBody>
      </p:sp>
    </p:spTree>
    <p:extLst>
      <p:ext uri="{BB962C8B-B14F-4D97-AF65-F5344CB8AC3E}">
        <p14:creationId xmlns:p14="http://schemas.microsoft.com/office/powerpoint/2010/main" val="932319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5D09A-FC64-4A40-87D0-37623C000912}" type="slidenum">
              <a:rPr lang="en-US" smtClean="0"/>
              <a:t>10</a:t>
            </a:fld>
            <a:endParaRPr lang="en-US"/>
          </a:p>
        </p:txBody>
      </p:sp>
    </p:spTree>
    <p:extLst>
      <p:ext uri="{BB962C8B-B14F-4D97-AF65-F5344CB8AC3E}">
        <p14:creationId xmlns:p14="http://schemas.microsoft.com/office/powerpoint/2010/main" val="127295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Shape optimised for cylindrical imaging</a:t>
            </a:r>
          </a:p>
          <a:p>
            <a:r>
              <a:rPr lang="en-GB" dirty="0"/>
              <a:t>Diameter: 28 mm; inclusions: 4 mm</a:t>
            </a:r>
          </a:p>
        </p:txBody>
      </p:sp>
      <p:sp>
        <p:nvSpPr>
          <p:cNvPr id="4" name="Slide Number Placeholder 3"/>
          <p:cNvSpPr>
            <a:spLocks noGrp="1"/>
          </p:cNvSpPr>
          <p:nvPr>
            <p:ph type="sldNum" sz="quarter" idx="5"/>
          </p:nvPr>
        </p:nvSpPr>
        <p:spPr/>
        <p:txBody>
          <a:bodyPr/>
          <a:lstStyle/>
          <a:p>
            <a:fld id="{50A5D09A-FC64-4A40-87D0-37623C000912}" type="slidenum">
              <a:rPr lang="en-US" smtClean="0"/>
              <a:t>12</a:t>
            </a:fld>
            <a:endParaRPr lang="en-US"/>
          </a:p>
        </p:txBody>
      </p:sp>
    </p:spTree>
    <p:extLst>
      <p:ext uri="{BB962C8B-B14F-4D97-AF65-F5344CB8AC3E}">
        <p14:creationId xmlns:p14="http://schemas.microsoft.com/office/powerpoint/2010/main" val="3484543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842591"/>
            <a:ext cx="6858000" cy="1100759"/>
          </a:xfrm>
        </p:spPr>
        <p:txBody>
          <a:bodyPr/>
          <a:lstStyle>
            <a:lvl1pPr marL="0" indent="0" algn="ctr">
              <a:lnSpc>
                <a:spcPct val="100000"/>
              </a:lnSpc>
              <a:buNone/>
              <a:defRPr sz="1800">
                <a:latin typeface="+mj-lt"/>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11" name="Title 10">
            <a:extLst>
              <a:ext uri="{FF2B5EF4-FFF2-40B4-BE49-F238E27FC236}">
                <a16:creationId xmlns:a16="http://schemas.microsoft.com/office/drawing/2014/main" id="{72D876CA-B0E5-3146-9BAA-AE6FA28FF922}"/>
              </a:ext>
            </a:extLst>
          </p:cNvPr>
          <p:cNvSpPr>
            <a:spLocks noGrp="1"/>
          </p:cNvSpPr>
          <p:nvPr>
            <p:ph type="title"/>
          </p:nvPr>
        </p:nvSpPr>
        <p:spPr>
          <a:xfrm>
            <a:off x="1998617" y="783771"/>
            <a:ext cx="5146766" cy="1319348"/>
          </a:xfrm>
        </p:spPr>
        <p:txBody>
          <a:bodyPr/>
          <a:lstStyle>
            <a:lvl1pPr algn="ctr">
              <a:lnSpc>
                <a:spcPct val="114000"/>
              </a:lnSpc>
              <a:defRPr/>
            </a:lvl1pPr>
          </a:lstStyle>
          <a:p>
            <a:r>
              <a:rPr lang="en-US"/>
              <a:t>Click to edit Master title style</a:t>
            </a:r>
          </a:p>
        </p:txBody>
      </p:sp>
      <p:sp>
        <p:nvSpPr>
          <p:cNvPr id="7" name="Footer Placeholder 6">
            <a:extLst>
              <a:ext uri="{FF2B5EF4-FFF2-40B4-BE49-F238E27FC236}">
                <a16:creationId xmlns:a16="http://schemas.microsoft.com/office/drawing/2014/main" id="{90A18F82-6209-744A-AF04-59AA34363B0E}"/>
              </a:ext>
            </a:extLst>
          </p:cNvPr>
          <p:cNvSpPr>
            <a:spLocks noGrp="1"/>
          </p:cNvSpPr>
          <p:nvPr>
            <p:ph type="ftr" sz="quarter" idx="11"/>
          </p:nvPr>
        </p:nvSpPr>
        <p:spPr/>
        <p:txBody>
          <a:bodyPr/>
          <a:lstStyle/>
          <a:p>
            <a:r>
              <a:rPr lang="en-US"/>
              <a:t>of 18</a:t>
            </a:r>
            <a:endParaRPr lang="en-US" dirty="0"/>
          </a:p>
        </p:txBody>
      </p:sp>
      <p:sp>
        <p:nvSpPr>
          <p:cNvPr id="8" name="Slide Number Placeholder 7">
            <a:extLst>
              <a:ext uri="{FF2B5EF4-FFF2-40B4-BE49-F238E27FC236}">
                <a16:creationId xmlns:a16="http://schemas.microsoft.com/office/drawing/2014/main" id="{CC192D34-A0FA-484D-8995-311E9ABA333B}"/>
              </a:ext>
            </a:extLst>
          </p:cNvPr>
          <p:cNvSpPr>
            <a:spLocks noGrp="1"/>
          </p:cNvSpPr>
          <p:nvPr>
            <p:ph type="sldNum" sz="quarter" idx="12"/>
          </p:nvPr>
        </p:nvSpPr>
        <p:spPr/>
        <p:txBody>
          <a:bodyPr/>
          <a:lstStyle/>
          <a:p>
            <a:fld id="{39CACE05-41A5-CE4D-9AD6-6F86C0D2763D}" type="slidenum">
              <a:rPr lang="en-US" smtClean="0"/>
              <a:pPr/>
              <a:t>‹#›</a:t>
            </a:fld>
            <a:endParaRPr lang="en-US" dirty="0"/>
          </a:p>
        </p:txBody>
      </p:sp>
      <p:sp>
        <p:nvSpPr>
          <p:cNvPr id="13" name="Rectangle 12">
            <a:extLst>
              <a:ext uri="{FF2B5EF4-FFF2-40B4-BE49-F238E27FC236}">
                <a16:creationId xmlns:a16="http://schemas.microsoft.com/office/drawing/2014/main" id="{2851E096-EC4C-EB43-81F1-F0A655FFC538}"/>
              </a:ext>
            </a:extLst>
          </p:cNvPr>
          <p:cNvSpPr/>
          <p:nvPr userDrawn="1"/>
        </p:nvSpPr>
        <p:spPr>
          <a:xfrm>
            <a:off x="0" y="4632724"/>
            <a:ext cx="6900530" cy="51077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1" dirty="0"/>
          </a:p>
        </p:txBody>
      </p:sp>
      <p:pic>
        <p:nvPicPr>
          <p:cNvPr id="15" name="Picture 14">
            <a:extLst>
              <a:ext uri="{FF2B5EF4-FFF2-40B4-BE49-F238E27FC236}">
                <a16:creationId xmlns:a16="http://schemas.microsoft.com/office/drawing/2014/main" id="{60E30D1D-A2C9-114A-A26D-11492B3878CB}"/>
              </a:ext>
            </a:extLst>
          </p:cNvPr>
          <p:cNvPicPr>
            <a:picLocks noChangeAspect="1"/>
          </p:cNvPicPr>
          <p:nvPr userDrawn="1"/>
        </p:nvPicPr>
        <p:blipFill>
          <a:blip r:embed="rId2"/>
          <a:stretch>
            <a:fillRect/>
          </a:stretch>
        </p:blipFill>
        <p:spPr>
          <a:xfrm>
            <a:off x="628650" y="4645112"/>
            <a:ext cx="2851200" cy="486000"/>
          </a:xfrm>
          <a:prstGeom prst="rect">
            <a:avLst/>
          </a:prstGeom>
        </p:spPr>
      </p:pic>
    </p:spTree>
    <p:extLst>
      <p:ext uri="{BB962C8B-B14F-4D97-AF65-F5344CB8AC3E}">
        <p14:creationId xmlns:p14="http://schemas.microsoft.com/office/powerpoint/2010/main" val="389864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complete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0F12EE-C684-B44C-8217-C82C934847EA}"/>
              </a:ext>
            </a:extLst>
          </p:cNvPr>
          <p:cNvSpPr/>
          <p:nvPr userDrawn="1"/>
        </p:nvSpPr>
        <p:spPr>
          <a:xfrm>
            <a:off x="0" y="4456386"/>
            <a:ext cx="9144000" cy="687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1" dirty="0"/>
          </a:p>
        </p:txBody>
      </p:sp>
    </p:spTree>
    <p:extLst>
      <p:ext uri="{BB962C8B-B14F-4D97-AF65-F5344CB8AC3E}">
        <p14:creationId xmlns:p14="http://schemas.microsoft.com/office/powerpoint/2010/main" val="351204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8" name="Date Placeholder 7"/>
          <p:cNvSpPr>
            <a:spLocks noGrp="1"/>
          </p:cNvSpPr>
          <p:nvPr>
            <p:ph type="dt" sz="half" idx="10"/>
          </p:nvPr>
        </p:nvSpPr>
        <p:spPr>
          <a:xfrm>
            <a:off x="628650" y="4858028"/>
            <a:ext cx="2057400" cy="273844"/>
          </a:xfrm>
          <a:prstGeom prst="rect">
            <a:avLst/>
          </a:prstGeom>
        </p:spPr>
        <p:txBody>
          <a:bodyPr/>
          <a:lstStyle/>
          <a:p>
            <a:endParaRPr lang="en-US"/>
          </a:p>
        </p:txBody>
      </p:sp>
      <p:sp>
        <p:nvSpPr>
          <p:cNvPr id="9" name="Footer Placeholder 8"/>
          <p:cNvSpPr>
            <a:spLocks noGrp="1"/>
          </p:cNvSpPr>
          <p:nvPr>
            <p:ph type="ftr" sz="quarter" idx="11"/>
          </p:nvPr>
        </p:nvSpPr>
        <p:spPr/>
        <p:txBody>
          <a:bodyPr/>
          <a:lstStyle/>
          <a:p>
            <a:r>
              <a:rPr lang="en-US"/>
              <a:t>of 18</a:t>
            </a:r>
            <a:endParaRPr lang="en-US" dirty="0"/>
          </a:p>
        </p:txBody>
      </p:sp>
      <p:sp>
        <p:nvSpPr>
          <p:cNvPr id="10" name="Slide Number Placeholder 9"/>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2393298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8" name="Date Placeholder 7"/>
          <p:cNvSpPr>
            <a:spLocks noGrp="1"/>
          </p:cNvSpPr>
          <p:nvPr>
            <p:ph type="dt" sz="half" idx="10"/>
          </p:nvPr>
        </p:nvSpPr>
        <p:spPr>
          <a:xfrm>
            <a:off x="628650" y="4858028"/>
            <a:ext cx="2057400" cy="273844"/>
          </a:xfrm>
          <a:prstGeom prst="rect">
            <a:avLst/>
          </a:prstGeom>
        </p:spPr>
        <p:txBody>
          <a:bodyPr/>
          <a:lstStyle/>
          <a:p>
            <a:endParaRPr lang="en-US"/>
          </a:p>
        </p:txBody>
      </p:sp>
      <p:sp>
        <p:nvSpPr>
          <p:cNvPr id="9" name="Footer Placeholder 8"/>
          <p:cNvSpPr>
            <a:spLocks noGrp="1"/>
          </p:cNvSpPr>
          <p:nvPr>
            <p:ph type="ftr" sz="quarter" idx="11"/>
          </p:nvPr>
        </p:nvSpPr>
        <p:spPr/>
        <p:txBody>
          <a:bodyPr/>
          <a:lstStyle/>
          <a:p>
            <a:r>
              <a:rPr lang="en-US"/>
              <a:t>of 18</a:t>
            </a:r>
            <a:endParaRPr lang="en-US" dirty="0"/>
          </a:p>
        </p:txBody>
      </p:sp>
      <p:sp>
        <p:nvSpPr>
          <p:cNvPr id="10" name="Slide Number Placeholder 9"/>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334310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1B754F27-AA20-6A43-A38B-CE30DB1352ED}"/>
              </a:ext>
            </a:extLst>
          </p:cNvPr>
          <p:cNvSpPr/>
          <p:nvPr userDrawn="1"/>
        </p:nvSpPr>
        <p:spPr>
          <a:xfrm>
            <a:off x="0" y="626981"/>
            <a:ext cx="9144000" cy="457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DA6F91F-A23E-8247-BE4F-E140E2E3FC82}"/>
              </a:ext>
            </a:extLst>
          </p:cNvPr>
          <p:cNvSpPr>
            <a:spLocks noGrp="1"/>
          </p:cNvSpPr>
          <p:nvPr>
            <p:ph type="dt" sz="half" idx="10"/>
          </p:nvPr>
        </p:nvSpPr>
        <p:spPr>
          <a:xfrm>
            <a:off x="628650" y="4858028"/>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E4195E7F-D400-1E45-9ED4-D3A0CE5AB1FA}"/>
              </a:ext>
            </a:extLst>
          </p:cNvPr>
          <p:cNvSpPr>
            <a:spLocks noGrp="1"/>
          </p:cNvSpPr>
          <p:nvPr>
            <p:ph type="ftr" sz="quarter" idx="11"/>
          </p:nvPr>
        </p:nvSpPr>
        <p:spPr/>
        <p:txBody>
          <a:bodyPr/>
          <a:lstStyle/>
          <a:p>
            <a:r>
              <a:rPr lang="en-US"/>
              <a:t>of 18</a:t>
            </a:r>
            <a:endParaRPr lang="en-US" dirty="0"/>
          </a:p>
        </p:txBody>
      </p:sp>
      <p:sp>
        <p:nvSpPr>
          <p:cNvPr id="6" name="Slide Number Placeholder 5">
            <a:extLst>
              <a:ext uri="{FF2B5EF4-FFF2-40B4-BE49-F238E27FC236}">
                <a16:creationId xmlns:a16="http://schemas.microsoft.com/office/drawing/2014/main" id="{4A26EC93-4C72-C248-9A0F-28957F0D6B50}"/>
              </a:ext>
            </a:extLst>
          </p:cNvPr>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14600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27384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140CF4-D0B6-9E4B-A4B7-C74DA7C7B8B0}"/>
              </a:ext>
            </a:extLst>
          </p:cNvPr>
          <p:cNvSpPr>
            <a:spLocks noGrp="1"/>
          </p:cNvSpPr>
          <p:nvPr>
            <p:ph type="dt" sz="half" idx="10"/>
          </p:nvPr>
        </p:nvSpPr>
        <p:spPr>
          <a:xfrm>
            <a:off x="628650" y="4858028"/>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EC357393-1631-C84F-936F-02CECC45D3FA}"/>
              </a:ext>
            </a:extLst>
          </p:cNvPr>
          <p:cNvSpPr>
            <a:spLocks noGrp="1"/>
          </p:cNvSpPr>
          <p:nvPr>
            <p:ph type="ftr" sz="quarter" idx="11"/>
          </p:nvPr>
        </p:nvSpPr>
        <p:spPr/>
        <p:txBody>
          <a:bodyPr/>
          <a:lstStyle/>
          <a:p>
            <a:r>
              <a:rPr lang="en-US"/>
              <a:t>of 18</a:t>
            </a:r>
            <a:endParaRPr lang="en-US" dirty="0"/>
          </a:p>
        </p:txBody>
      </p:sp>
      <p:sp>
        <p:nvSpPr>
          <p:cNvPr id="6" name="Slide Number Placeholder 5">
            <a:extLst>
              <a:ext uri="{FF2B5EF4-FFF2-40B4-BE49-F238E27FC236}">
                <a16:creationId xmlns:a16="http://schemas.microsoft.com/office/drawing/2014/main" id="{D757A271-95F2-EE4D-B933-955A2EA8EA37}"/>
              </a:ext>
            </a:extLst>
          </p:cNvPr>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1199019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000">
                <a:latin typeface="+mj-lt"/>
              </a:defRPr>
            </a:lvl1pPr>
            <a:lvl2pPr>
              <a:defRPr sz="1600">
                <a:latin typeface="+mj-lt"/>
              </a:defRPr>
            </a:lvl2pPr>
            <a:lvl3pPr>
              <a:defRPr sz="1400">
                <a:latin typeface="+mj-lt"/>
              </a:defRPr>
            </a:lvl3pPr>
            <a:lvl4pPr>
              <a:defRPr sz="1200">
                <a:latin typeface="+mj-lt"/>
              </a:defRPr>
            </a:lvl4pPr>
            <a:lvl5pPr>
              <a:defRPr sz="12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EC9B1CBF-5301-404F-85A3-A72E8BDF273D}"/>
              </a:ext>
            </a:extLst>
          </p:cNvPr>
          <p:cNvSpPr/>
          <p:nvPr userDrawn="1"/>
        </p:nvSpPr>
        <p:spPr>
          <a:xfrm>
            <a:off x="0" y="626981"/>
            <a:ext cx="9144000" cy="457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3240730-706E-9743-8F10-E09F4BF3951C}"/>
              </a:ext>
            </a:extLst>
          </p:cNvPr>
          <p:cNvSpPr>
            <a:spLocks noGrp="1"/>
          </p:cNvSpPr>
          <p:nvPr>
            <p:ph type="ftr" sz="quarter" idx="11"/>
          </p:nvPr>
        </p:nvSpPr>
        <p:spPr/>
        <p:txBody>
          <a:bodyPr/>
          <a:lstStyle/>
          <a:p>
            <a:r>
              <a:rPr lang="en-US"/>
              <a:t>of 18</a:t>
            </a:r>
            <a:endParaRPr lang="en-US" dirty="0"/>
          </a:p>
        </p:txBody>
      </p:sp>
      <p:sp>
        <p:nvSpPr>
          <p:cNvPr id="6" name="Slide Number Placeholder 5">
            <a:extLst>
              <a:ext uri="{FF2B5EF4-FFF2-40B4-BE49-F238E27FC236}">
                <a16:creationId xmlns:a16="http://schemas.microsoft.com/office/drawing/2014/main" id="{BD571E98-A7B6-3A46-AB07-59CA3AFE45D9}"/>
              </a:ext>
            </a:extLst>
          </p:cNvPr>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315963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4858028"/>
            <a:ext cx="2057400" cy="273844"/>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a:t>of 18</a:t>
            </a:r>
            <a:endParaRPr lang="en-US" dirty="0"/>
          </a:p>
        </p:txBody>
      </p:sp>
      <p:sp>
        <p:nvSpPr>
          <p:cNvPr id="6" name="Slide Number Placeholder 5"/>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575929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771F3B-3E78-1148-B212-ABDDEC3F81E3}"/>
              </a:ext>
            </a:extLst>
          </p:cNvPr>
          <p:cNvSpPr/>
          <p:nvPr userDrawn="1"/>
        </p:nvSpPr>
        <p:spPr>
          <a:xfrm>
            <a:off x="0" y="626981"/>
            <a:ext cx="9144000" cy="457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a:xfrm>
            <a:off x="628650" y="4858028"/>
            <a:ext cx="2057400" cy="273844"/>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of 18</a:t>
            </a:r>
            <a:endParaRPr lang="en-US" dirty="0"/>
          </a:p>
        </p:txBody>
      </p:sp>
      <p:sp>
        <p:nvSpPr>
          <p:cNvPr id="7" name="Slide Number Placeholder 6"/>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4177922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858028"/>
            <a:ext cx="2057400" cy="273844"/>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of 18</a:t>
            </a:r>
            <a:endParaRPr lang="en-US" dirty="0"/>
          </a:p>
        </p:txBody>
      </p:sp>
      <p:sp>
        <p:nvSpPr>
          <p:cNvPr id="9" name="Slide Number Placeholder 8"/>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3961790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Rectangle 5">
            <a:extLst>
              <a:ext uri="{FF2B5EF4-FFF2-40B4-BE49-F238E27FC236}">
                <a16:creationId xmlns:a16="http://schemas.microsoft.com/office/drawing/2014/main" id="{CF8F44F9-3E37-7B4D-809E-844DD634D89A}"/>
              </a:ext>
            </a:extLst>
          </p:cNvPr>
          <p:cNvSpPr/>
          <p:nvPr userDrawn="1"/>
        </p:nvSpPr>
        <p:spPr>
          <a:xfrm>
            <a:off x="0" y="626981"/>
            <a:ext cx="9144000" cy="457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600259F1-82F8-5B4B-AB53-19D78E1F4B43}"/>
              </a:ext>
            </a:extLst>
          </p:cNvPr>
          <p:cNvSpPr>
            <a:spLocks noGrp="1"/>
          </p:cNvSpPr>
          <p:nvPr>
            <p:ph type="ftr" sz="quarter" idx="11"/>
          </p:nvPr>
        </p:nvSpPr>
        <p:spPr/>
        <p:txBody>
          <a:bodyPr/>
          <a:lstStyle/>
          <a:p>
            <a:r>
              <a:rPr lang="en-US"/>
              <a:t>of 18</a:t>
            </a:r>
            <a:endParaRPr lang="en-US" dirty="0"/>
          </a:p>
        </p:txBody>
      </p:sp>
      <p:sp>
        <p:nvSpPr>
          <p:cNvPr id="9" name="Slide Number Placeholder 8">
            <a:extLst>
              <a:ext uri="{FF2B5EF4-FFF2-40B4-BE49-F238E27FC236}">
                <a16:creationId xmlns:a16="http://schemas.microsoft.com/office/drawing/2014/main" id="{7E94656B-41AE-0845-852D-1B0876E381BF}"/>
              </a:ext>
            </a:extLst>
          </p:cNvPr>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1967190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long)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
            <a:ext cx="7886700" cy="851376"/>
          </a:xfrm>
        </p:spPr>
        <p:txBody>
          <a:bodyPr/>
          <a:lstStyle>
            <a:lvl1pPr>
              <a:defRPr/>
            </a:lvl1pPr>
          </a:lstStyle>
          <a:p>
            <a:r>
              <a:rPr lang="en-US" dirty="0"/>
              <a:t>Click to edit Master title style – this is a longer title than usual so we will stretch the title box</a:t>
            </a:r>
          </a:p>
        </p:txBody>
      </p:sp>
      <p:sp>
        <p:nvSpPr>
          <p:cNvPr id="6" name="Rectangle 5">
            <a:extLst>
              <a:ext uri="{FF2B5EF4-FFF2-40B4-BE49-F238E27FC236}">
                <a16:creationId xmlns:a16="http://schemas.microsoft.com/office/drawing/2014/main" id="{6AF10265-09D0-C44D-A728-572A95749810}"/>
              </a:ext>
            </a:extLst>
          </p:cNvPr>
          <p:cNvSpPr/>
          <p:nvPr userDrawn="1"/>
        </p:nvSpPr>
        <p:spPr>
          <a:xfrm>
            <a:off x="0" y="805657"/>
            <a:ext cx="9144000" cy="457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CA5968B8-91BE-2547-A457-64505056688E}"/>
              </a:ext>
            </a:extLst>
          </p:cNvPr>
          <p:cNvSpPr>
            <a:spLocks noGrp="1"/>
          </p:cNvSpPr>
          <p:nvPr>
            <p:ph type="ftr" sz="quarter" idx="11"/>
          </p:nvPr>
        </p:nvSpPr>
        <p:spPr/>
        <p:txBody>
          <a:bodyPr/>
          <a:lstStyle/>
          <a:p>
            <a:r>
              <a:rPr lang="en-US"/>
              <a:t>of 18</a:t>
            </a:r>
            <a:endParaRPr lang="en-US" dirty="0"/>
          </a:p>
        </p:txBody>
      </p:sp>
      <p:sp>
        <p:nvSpPr>
          <p:cNvPr id="9" name="Slide Number Placeholder 8">
            <a:extLst>
              <a:ext uri="{FF2B5EF4-FFF2-40B4-BE49-F238E27FC236}">
                <a16:creationId xmlns:a16="http://schemas.microsoft.com/office/drawing/2014/main" id="{62750761-BD30-2447-96B3-B8009138DE5F}"/>
              </a:ext>
            </a:extLst>
          </p:cNvPr>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3762005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long)_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
            <a:ext cx="7886700" cy="851376"/>
          </a:xfrm>
        </p:spPr>
        <p:txBody>
          <a:bodyPr/>
          <a:lstStyle>
            <a:lvl1pPr>
              <a:defRPr/>
            </a:lvl1pPr>
          </a:lstStyle>
          <a:p>
            <a:r>
              <a:rPr lang="en-US" dirty="0"/>
              <a:t>Click to edit Master title style – this is a longer title than usual so we will stretch the title box</a:t>
            </a:r>
          </a:p>
        </p:txBody>
      </p:sp>
      <p:sp>
        <p:nvSpPr>
          <p:cNvPr id="6" name="Rectangle 5">
            <a:extLst>
              <a:ext uri="{FF2B5EF4-FFF2-40B4-BE49-F238E27FC236}">
                <a16:creationId xmlns:a16="http://schemas.microsoft.com/office/drawing/2014/main" id="{6AF10265-09D0-C44D-A728-572A95749810}"/>
              </a:ext>
            </a:extLst>
          </p:cNvPr>
          <p:cNvSpPr/>
          <p:nvPr userDrawn="1"/>
        </p:nvSpPr>
        <p:spPr>
          <a:xfrm>
            <a:off x="0" y="805657"/>
            <a:ext cx="9144000" cy="4571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CA5968B8-91BE-2547-A457-64505056688E}"/>
              </a:ext>
            </a:extLst>
          </p:cNvPr>
          <p:cNvSpPr>
            <a:spLocks noGrp="1"/>
          </p:cNvSpPr>
          <p:nvPr>
            <p:ph type="ftr" sz="quarter" idx="11"/>
          </p:nvPr>
        </p:nvSpPr>
        <p:spPr/>
        <p:txBody>
          <a:bodyPr/>
          <a:lstStyle/>
          <a:p>
            <a:r>
              <a:rPr lang="en-US"/>
              <a:t>of 18</a:t>
            </a:r>
            <a:endParaRPr lang="en-US" dirty="0"/>
          </a:p>
        </p:txBody>
      </p:sp>
      <p:sp>
        <p:nvSpPr>
          <p:cNvPr id="9" name="Slide Number Placeholder 8">
            <a:extLst>
              <a:ext uri="{FF2B5EF4-FFF2-40B4-BE49-F238E27FC236}">
                <a16:creationId xmlns:a16="http://schemas.microsoft.com/office/drawing/2014/main" id="{62750761-BD30-2447-96B3-B8009138DE5F}"/>
              </a:ext>
            </a:extLst>
          </p:cNvPr>
          <p:cNvSpPr>
            <a:spLocks noGrp="1"/>
          </p:cNvSpPr>
          <p:nvPr>
            <p:ph type="sldNum" sz="quarter" idx="12"/>
          </p:nvPr>
        </p:nvSpPr>
        <p:spPr/>
        <p:txBody>
          <a:bodyPr/>
          <a:lstStyle/>
          <a:p>
            <a:fld id="{39CACE05-41A5-CE4D-9AD6-6F86C0D2763D}" type="slidenum">
              <a:rPr lang="en-US" smtClean="0"/>
              <a:pPr/>
              <a:t>‹#›</a:t>
            </a:fld>
            <a:endParaRPr lang="en-US" dirty="0"/>
          </a:p>
        </p:txBody>
      </p:sp>
      <p:pic>
        <p:nvPicPr>
          <p:cNvPr id="7" name="Picture 6">
            <a:extLst>
              <a:ext uri="{FF2B5EF4-FFF2-40B4-BE49-F238E27FC236}">
                <a16:creationId xmlns:a16="http://schemas.microsoft.com/office/drawing/2014/main" id="{2C3CCAB0-84FF-2747-9609-374B66C81795}"/>
              </a:ext>
            </a:extLst>
          </p:cNvPr>
          <p:cNvPicPr>
            <a:picLocks noChangeAspect="1"/>
          </p:cNvPicPr>
          <p:nvPr userDrawn="1"/>
        </p:nvPicPr>
        <p:blipFill>
          <a:blip r:embed="rId2"/>
          <a:stretch>
            <a:fillRect/>
          </a:stretch>
        </p:blipFill>
        <p:spPr>
          <a:xfrm>
            <a:off x="628650" y="4645112"/>
            <a:ext cx="2851200" cy="486000"/>
          </a:xfrm>
          <a:prstGeom prst="rect">
            <a:avLst/>
          </a:prstGeom>
        </p:spPr>
      </p:pic>
    </p:spTree>
    <p:extLst>
      <p:ext uri="{BB962C8B-B14F-4D97-AF65-F5344CB8AC3E}">
        <p14:creationId xmlns:p14="http://schemas.microsoft.com/office/powerpoint/2010/main" val="300238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E42767F-F1B0-6C44-9BCF-7A5EC7C88A46}"/>
              </a:ext>
            </a:extLst>
          </p:cNvPr>
          <p:cNvSpPr>
            <a:spLocks noGrp="1"/>
          </p:cNvSpPr>
          <p:nvPr>
            <p:ph type="ftr" sz="quarter" idx="11"/>
          </p:nvPr>
        </p:nvSpPr>
        <p:spPr/>
        <p:txBody>
          <a:bodyPr/>
          <a:lstStyle/>
          <a:p>
            <a:r>
              <a:rPr lang="en-US"/>
              <a:t>of 18</a:t>
            </a:r>
            <a:endParaRPr lang="en-US" dirty="0"/>
          </a:p>
        </p:txBody>
      </p:sp>
      <p:sp>
        <p:nvSpPr>
          <p:cNvPr id="7" name="Slide Number Placeholder 6">
            <a:extLst>
              <a:ext uri="{FF2B5EF4-FFF2-40B4-BE49-F238E27FC236}">
                <a16:creationId xmlns:a16="http://schemas.microsoft.com/office/drawing/2014/main" id="{4BD207EF-DF4E-8B46-9F9F-C922EABBB757}"/>
              </a:ext>
            </a:extLst>
          </p:cNvPr>
          <p:cNvSpPr>
            <a:spLocks noGrp="1"/>
          </p:cNvSpPr>
          <p:nvPr>
            <p:ph type="sldNum" sz="quarter" idx="12"/>
          </p:nvPr>
        </p:nvSpPr>
        <p:spPr/>
        <p:txBody>
          <a:bodyPr/>
          <a:lstStyle/>
          <a:p>
            <a:fld id="{39CACE05-41A5-CE4D-9AD6-6F86C0D2763D}" type="slidenum">
              <a:rPr lang="en-US" smtClean="0"/>
              <a:pPr/>
              <a:t>‹#›</a:t>
            </a:fld>
            <a:endParaRPr lang="en-US" dirty="0"/>
          </a:p>
        </p:txBody>
      </p:sp>
    </p:spTree>
    <p:extLst>
      <p:ext uri="{BB962C8B-B14F-4D97-AF65-F5344CB8AC3E}">
        <p14:creationId xmlns:p14="http://schemas.microsoft.com/office/powerpoint/2010/main" val="2946566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2B4F60E-8E3F-A042-A0D8-8B2DF0C1325F}"/>
              </a:ext>
            </a:extLst>
          </p:cNvPr>
          <p:cNvSpPr/>
          <p:nvPr userDrawn="1"/>
        </p:nvSpPr>
        <p:spPr>
          <a:xfrm>
            <a:off x="0" y="4632724"/>
            <a:ext cx="9144000" cy="51077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1" dirty="0"/>
          </a:p>
        </p:txBody>
      </p:sp>
      <p:sp>
        <p:nvSpPr>
          <p:cNvPr id="2" name="Title Placeholder 1"/>
          <p:cNvSpPr>
            <a:spLocks noGrp="1"/>
          </p:cNvSpPr>
          <p:nvPr>
            <p:ph type="title"/>
          </p:nvPr>
        </p:nvSpPr>
        <p:spPr>
          <a:xfrm>
            <a:off x="628650" y="206377"/>
            <a:ext cx="7886700" cy="40897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093305"/>
            <a:ext cx="7886700" cy="353941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7916091" y="4747188"/>
            <a:ext cx="599259" cy="287682"/>
          </a:xfrm>
          <a:prstGeom prst="rect">
            <a:avLst/>
          </a:prstGeom>
        </p:spPr>
        <p:txBody>
          <a:bodyPr vert="horz" lIns="91440" tIns="45720" rIns="91440" bIns="45720" rtlCol="0" anchor="ctr"/>
          <a:lstStyle>
            <a:lvl1pPr algn="ctr">
              <a:defRPr sz="1400" b="0">
                <a:solidFill>
                  <a:schemeClr val="tx1"/>
                </a:solidFill>
              </a:defRPr>
            </a:lvl1pPr>
          </a:lstStyle>
          <a:p>
            <a:r>
              <a:rPr lang="en-US" dirty="0"/>
              <a:t>of 18</a:t>
            </a:r>
          </a:p>
        </p:txBody>
      </p:sp>
      <p:sp>
        <p:nvSpPr>
          <p:cNvPr id="6" name="Slide Number Placeholder 5"/>
          <p:cNvSpPr>
            <a:spLocks noGrp="1"/>
          </p:cNvSpPr>
          <p:nvPr>
            <p:ph type="sldNum" sz="quarter" idx="4"/>
          </p:nvPr>
        </p:nvSpPr>
        <p:spPr>
          <a:xfrm>
            <a:off x="7602582" y="4747188"/>
            <a:ext cx="431074" cy="287682"/>
          </a:xfrm>
          <a:prstGeom prst="rect">
            <a:avLst/>
          </a:prstGeom>
        </p:spPr>
        <p:txBody>
          <a:bodyPr vert="horz" lIns="91440" tIns="45720" rIns="91440" bIns="45720" rtlCol="0" anchor="ctr"/>
          <a:lstStyle>
            <a:lvl1pPr algn="r">
              <a:defRPr sz="1400" b="0">
                <a:solidFill>
                  <a:schemeClr val="tx1"/>
                </a:solidFill>
              </a:defRPr>
            </a:lvl1pPr>
          </a:lstStyle>
          <a:p>
            <a:fld id="{39CACE05-41A5-CE4D-9AD6-6F86C0D2763D}" type="slidenum">
              <a:rPr lang="en-US" smtClean="0"/>
              <a:pPr/>
              <a:t>‹#›</a:t>
            </a:fld>
            <a:endParaRPr lang="en-US" dirty="0"/>
          </a:p>
        </p:txBody>
      </p:sp>
      <p:sp>
        <p:nvSpPr>
          <p:cNvPr id="7" name="Rectangle 6">
            <a:extLst>
              <a:ext uri="{FF2B5EF4-FFF2-40B4-BE49-F238E27FC236}">
                <a16:creationId xmlns:a16="http://schemas.microsoft.com/office/drawing/2014/main" id="{7FE05B24-89EE-A848-B076-3AEF436BB5DF}"/>
              </a:ext>
            </a:extLst>
          </p:cNvPr>
          <p:cNvSpPr/>
          <p:nvPr userDrawn="1"/>
        </p:nvSpPr>
        <p:spPr>
          <a:xfrm>
            <a:off x="0" y="6502401"/>
            <a:ext cx="9144000" cy="3556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350"/>
          </a:p>
        </p:txBody>
      </p:sp>
      <p:sp>
        <p:nvSpPr>
          <p:cNvPr id="8" name="Rectangle 7">
            <a:extLst>
              <a:ext uri="{FF2B5EF4-FFF2-40B4-BE49-F238E27FC236}">
                <a16:creationId xmlns:a16="http://schemas.microsoft.com/office/drawing/2014/main" id="{9215F048-5EA4-0C45-908D-7E870E8EF5A6}"/>
              </a:ext>
            </a:extLst>
          </p:cNvPr>
          <p:cNvSpPr/>
          <p:nvPr userDrawn="1"/>
        </p:nvSpPr>
        <p:spPr>
          <a:xfrm>
            <a:off x="152400" y="6654801"/>
            <a:ext cx="9144000" cy="3556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350"/>
          </a:p>
        </p:txBody>
      </p:sp>
      <p:sp>
        <p:nvSpPr>
          <p:cNvPr id="9" name="Rectangle 8">
            <a:extLst>
              <a:ext uri="{FF2B5EF4-FFF2-40B4-BE49-F238E27FC236}">
                <a16:creationId xmlns:a16="http://schemas.microsoft.com/office/drawing/2014/main" id="{CF180922-2FF4-F84F-8B17-FAFFA8AF5B48}"/>
              </a:ext>
            </a:extLst>
          </p:cNvPr>
          <p:cNvSpPr/>
          <p:nvPr userDrawn="1"/>
        </p:nvSpPr>
        <p:spPr>
          <a:xfrm>
            <a:off x="304800" y="6807201"/>
            <a:ext cx="9144000" cy="3556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350"/>
          </a:p>
        </p:txBody>
      </p:sp>
      <p:sp>
        <p:nvSpPr>
          <p:cNvPr id="10" name="Rectangle 9">
            <a:extLst>
              <a:ext uri="{FF2B5EF4-FFF2-40B4-BE49-F238E27FC236}">
                <a16:creationId xmlns:a16="http://schemas.microsoft.com/office/drawing/2014/main" id="{44649531-AC4E-164E-87E6-55EE0AF6D4C7}"/>
              </a:ext>
            </a:extLst>
          </p:cNvPr>
          <p:cNvSpPr/>
          <p:nvPr userDrawn="1"/>
        </p:nvSpPr>
        <p:spPr>
          <a:xfrm>
            <a:off x="457200" y="6959601"/>
            <a:ext cx="9144000" cy="3556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350"/>
          </a:p>
        </p:txBody>
      </p:sp>
      <p:pic>
        <p:nvPicPr>
          <p:cNvPr id="14" name="Picture 13">
            <a:extLst>
              <a:ext uri="{FF2B5EF4-FFF2-40B4-BE49-F238E27FC236}">
                <a16:creationId xmlns:a16="http://schemas.microsoft.com/office/drawing/2014/main" id="{7ACD2652-5173-634E-BB61-CBC2FB43EBFB}"/>
              </a:ext>
            </a:extLst>
          </p:cNvPr>
          <p:cNvPicPr>
            <a:picLocks noChangeAspect="1"/>
          </p:cNvPicPr>
          <p:nvPr userDrawn="1"/>
        </p:nvPicPr>
        <p:blipFill>
          <a:blip r:embed="rId16"/>
          <a:stretch>
            <a:fillRect/>
          </a:stretch>
        </p:blipFill>
        <p:spPr>
          <a:xfrm>
            <a:off x="628650" y="4645112"/>
            <a:ext cx="1061100" cy="486000"/>
          </a:xfrm>
          <a:prstGeom prst="rect">
            <a:avLst/>
          </a:prstGeom>
        </p:spPr>
      </p:pic>
    </p:spTree>
    <p:extLst>
      <p:ext uri="{BB962C8B-B14F-4D97-AF65-F5344CB8AC3E}">
        <p14:creationId xmlns:p14="http://schemas.microsoft.com/office/powerpoint/2010/main" val="33301359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716" r:id="rId8"/>
    <p:sldLayoutId id="2147483667" r:id="rId9"/>
    <p:sldLayoutId id="2147483715" r:id="rId10"/>
    <p:sldLayoutId id="2147483668" r:id="rId11"/>
    <p:sldLayoutId id="2147483669" r:id="rId12"/>
    <p:sldLayoutId id="2147483670" r:id="rId13"/>
    <p:sldLayoutId id="2147483671" r:id="rId14"/>
  </p:sldLayoutIdLst>
  <p:hf hdr="0" dt="0"/>
  <p:txStyles>
    <p:titleStyle>
      <a:lvl1pPr algn="l" defTabSz="685783" rtl="0" eaLnBrk="1" latinLnBrk="0" hangingPunct="1">
        <a:lnSpc>
          <a:spcPct val="90000"/>
        </a:lnSpc>
        <a:spcBef>
          <a:spcPct val="0"/>
        </a:spcBef>
        <a:buNone/>
        <a:defRPr sz="2400" b="0" kern="1200">
          <a:solidFill>
            <a:schemeClr val="tx1"/>
          </a:solidFill>
          <a:latin typeface="+mn-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emf"/><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4.em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1A7915C-CF43-2549-B283-9E111A2CD305}"/>
              </a:ext>
            </a:extLst>
          </p:cNvPr>
          <p:cNvSpPr>
            <a:spLocks noGrp="1"/>
          </p:cNvSpPr>
          <p:nvPr>
            <p:ph type="subTitle" idx="1"/>
          </p:nvPr>
        </p:nvSpPr>
        <p:spPr/>
        <p:txBody>
          <a:bodyPr>
            <a:normAutofit/>
          </a:bodyPr>
          <a:lstStyle/>
          <a:p>
            <a:r>
              <a:rPr lang="en-GB" dirty="0"/>
              <a:t>Presented by Joanna Brunker</a:t>
            </a:r>
          </a:p>
          <a:p>
            <a:r>
              <a:rPr lang="en-GB" dirty="0"/>
              <a:t>on behalf of all working group members</a:t>
            </a:r>
          </a:p>
        </p:txBody>
      </p:sp>
      <p:sp>
        <p:nvSpPr>
          <p:cNvPr id="3" name="Title 2">
            <a:extLst>
              <a:ext uri="{FF2B5EF4-FFF2-40B4-BE49-F238E27FC236}">
                <a16:creationId xmlns:a16="http://schemas.microsoft.com/office/drawing/2014/main" id="{BE6EB32C-E13F-CB4D-B540-9A0CFF82CE94}"/>
              </a:ext>
            </a:extLst>
          </p:cNvPr>
          <p:cNvSpPr>
            <a:spLocks noGrp="1"/>
          </p:cNvSpPr>
          <p:nvPr>
            <p:ph type="title"/>
          </p:nvPr>
        </p:nvSpPr>
        <p:spPr>
          <a:xfrm>
            <a:off x="592427" y="783771"/>
            <a:ext cx="8062175" cy="1843519"/>
          </a:xfrm>
        </p:spPr>
        <p:txBody>
          <a:bodyPr/>
          <a:lstStyle/>
          <a:p>
            <a:r>
              <a:rPr lang="en-GB" b="1" dirty="0"/>
              <a:t>Proposal for a phantom recipe for technical validation of photoacoustic imaging systems</a:t>
            </a:r>
            <a:br>
              <a:rPr lang="en-GB" b="1" dirty="0"/>
            </a:br>
            <a:r>
              <a:rPr lang="en-GB" sz="1800" b="1" dirty="0">
                <a:latin typeface="+mj-lt"/>
              </a:rPr>
              <a:t>Working Groups 1 and 2</a:t>
            </a:r>
            <a:r>
              <a:rPr lang="en-GB" b="1" dirty="0">
                <a:latin typeface="+mj-lt"/>
              </a:rPr>
              <a:t> </a:t>
            </a:r>
          </a:p>
        </p:txBody>
      </p:sp>
    </p:spTree>
    <p:extLst>
      <p:ext uri="{BB962C8B-B14F-4D97-AF65-F5344CB8AC3E}">
        <p14:creationId xmlns:p14="http://schemas.microsoft.com/office/powerpoint/2010/main" val="969471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446B48-454A-D746-AFF5-0C13E9952927}"/>
              </a:ext>
            </a:extLst>
          </p:cNvPr>
          <p:cNvPicPr>
            <a:picLocks noChangeAspect="1"/>
          </p:cNvPicPr>
          <p:nvPr/>
        </p:nvPicPr>
        <p:blipFill>
          <a:blip r:embed="rId3"/>
          <a:stretch>
            <a:fillRect/>
          </a:stretch>
        </p:blipFill>
        <p:spPr>
          <a:xfrm>
            <a:off x="690769" y="1322094"/>
            <a:ext cx="3733800" cy="2908300"/>
          </a:xfrm>
          <a:prstGeom prst="rect">
            <a:avLst/>
          </a:prstGeom>
        </p:spPr>
      </p:pic>
      <p:sp>
        <p:nvSpPr>
          <p:cNvPr id="2" name="Title 1">
            <a:extLst>
              <a:ext uri="{FF2B5EF4-FFF2-40B4-BE49-F238E27FC236}">
                <a16:creationId xmlns:a16="http://schemas.microsoft.com/office/drawing/2014/main" id="{09DF42B6-E65E-2944-B53D-29B42F6AC4B4}"/>
              </a:ext>
            </a:extLst>
          </p:cNvPr>
          <p:cNvSpPr>
            <a:spLocks noGrp="1"/>
          </p:cNvSpPr>
          <p:nvPr>
            <p:ph type="title"/>
          </p:nvPr>
        </p:nvSpPr>
        <p:spPr/>
        <p:txBody>
          <a:bodyPr/>
          <a:lstStyle/>
          <a:p>
            <a:r>
              <a:rPr lang="en-GB" dirty="0"/>
              <a:t>Target: Attenuation ≈ 1dB/cm; Velocity ≈ 1540 m/s</a:t>
            </a:r>
          </a:p>
        </p:txBody>
      </p:sp>
      <p:sp>
        <p:nvSpPr>
          <p:cNvPr id="4" name="Slide Number Placeholder 3">
            <a:extLst>
              <a:ext uri="{FF2B5EF4-FFF2-40B4-BE49-F238E27FC236}">
                <a16:creationId xmlns:a16="http://schemas.microsoft.com/office/drawing/2014/main" id="{484FF1C1-3899-8A46-8CA2-EC4D659098D8}"/>
              </a:ext>
            </a:extLst>
          </p:cNvPr>
          <p:cNvSpPr>
            <a:spLocks noGrp="1"/>
          </p:cNvSpPr>
          <p:nvPr>
            <p:ph type="sldNum" sz="quarter" idx="12"/>
          </p:nvPr>
        </p:nvSpPr>
        <p:spPr/>
        <p:txBody>
          <a:bodyPr/>
          <a:lstStyle/>
          <a:p>
            <a:fld id="{39CACE05-41A5-CE4D-9AD6-6F86C0D2763D}" type="slidenum">
              <a:rPr lang="en-US" smtClean="0"/>
              <a:pPr/>
              <a:t>10</a:t>
            </a:fld>
            <a:endParaRPr lang="en-US" dirty="0"/>
          </a:p>
        </p:txBody>
      </p:sp>
      <p:pic>
        <p:nvPicPr>
          <p:cNvPr id="5" name="Picture 4">
            <a:extLst>
              <a:ext uri="{FF2B5EF4-FFF2-40B4-BE49-F238E27FC236}">
                <a16:creationId xmlns:a16="http://schemas.microsoft.com/office/drawing/2014/main" id="{485A1A87-D4F5-684A-AB6A-49650BAFE65E}"/>
              </a:ext>
            </a:extLst>
          </p:cNvPr>
          <p:cNvPicPr>
            <a:picLocks noChangeAspect="1"/>
          </p:cNvPicPr>
          <p:nvPr/>
        </p:nvPicPr>
        <p:blipFill>
          <a:blip r:embed="rId4"/>
          <a:stretch>
            <a:fillRect/>
          </a:stretch>
        </p:blipFill>
        <p:spPr>
          <a:xfrm>
            <a:off x="4870099" y="1423694"/>
            <a:ext cx="3822700" cy="2806700"/>
          </a:xfrm>
          <a:prstGeom prst="rect">
            <a:avLst/>
          </a:prstGeom>
        </p:spPr>
      </p:pic>
      <p:sp>
        <p:nvSpPr>
          <p:cNvPr id="11" name="TextBox 10">
            <a:extLst>
              <a:ext uri="{FF2B5EF4-FFF2-40B4-BE49-F238E27FC236}">
                <a16:creationId xmlns:a16="http://schemas.microsoft.com/office/drawing/2014/main" id="{6FFD00A1-955F-1440-AD62-B30451F8FE8F}"/>
              </a:ext>
            </a:extLst>
          </p:cNvPr>
          <p:cNvSpPr txBox="1"/>
          <p:nvPr/>
        </p:nvSpPr>
        <p:spPr>
          <a:xfrm>
            <a:off x="6688532" y="4275440"/>
            <a:ext cx="2004267" cy="300082"/>
          </a:xfrm>
          <a:prstGeom prst="rect">
            <a:avLst/>
          </a:prstGeom>
          <a:noFill/>
        </p:spPr>
        <p:txBody>
          <a:bodyPr wrap="none" rtlCol="0">
            <a:spAutoFit/>
          </a:bodyPr>
          <a:lstStyle/>
          <a:p>
            <a:r>
              <a:rPr lang="en-GB" dirty="0">
                <a:solidFill>
                  <a:schemeClr val="accent3"/>
                </a:solidFill>
              </a:rPr>
              <a:t>Thanks to Aoife Ivory, NPL</a:t>
            </a:r>
          </a:p>
        </p:txBody>
      </p:sp>
      <p:sp>
        <p:nvSpPr>
          <p:cNvPr id="12" name="Footer Placeholder 11">
            <a:extLst>
              <a:ext uri="{FF2B5EF4-FFF2-40B4-BE49-F238E27FC236}">
                <a16:creationId xmlns:a16="http://schemas.microsoft.com/office/drawing/2014/main" id="{2A3BD960-E580-6648-A2E4-592415A5843B}"/>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3344325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B0BB-1BF3-6644-859A-F29E46D2058C}"/>
              </a:ext>
            </a:extLst>
          </p:cNvPr>
          <p:cNvSpPr>
            <a:spLocks noGrp="1"/>
          </p:cNvSpPr>
          <p:nvPr>
            <p:ph type="title"/>
          </p:nvPr>
        </p:nvSpPr>
        <p:spPr>
          <a:xfrm>
            <a:off x="628650" y="1"/>
            <a:ext cx="8335736" cy="851376"/>
          </a:xfrm>
        </p:spPr>
        <p:txBody>
          <a:bodyPr/>
          <a:lstStyle/>
          <a:p>
            <a:r>
              <a:rPr lang="en-GB" dirty="0"/>
              <a:t>Mission of WG 1 and 2: </a:t>
            </a:r>
            <a:r>
              <a:rPr lang="en-GB" i="1" dirty="0"/>
              <a:t>Phantom fabrication and characterisation</a:t>
            </a:r>
          </a:p>
        </p:txBody>
      </p:sp>
      <p:sp>
        <p:nvSpPr>
          <p:cNvPr id="4" name="Slide Number Placeholder 3">
            <a:extLst>
              <a:ext uri="{FF2B5EF4-FFF2-40B4-BE49-F238E27FC236}">
                <a16:creationId xmlns:a16="http://schemas.microsoft.com/office/drawing/2014/main" id="{5AB334DA-A937-FD45-909E-B4421303C29A}"/>
              </a:ext>
            </a:extLst>
          </p:cNvPr>
          <p:cNvSpPr>
            <a:spLocks noGrp="1"/>
          </p:cNvSpPr>
          <p:nvPr>
            <p:ph type="sldNum" sz="quarter" idx="12"/>
          </p:nvPr>
        </p:nvSpPr>
        <p:spPr/>
        <p:txBody>
          <a:bodyPr/>
          <a:lstStyle/>
          <a:p>
            <a:fld id="{39CACE05-41A5-CE4D-9AD6-6F86C0D2763D}" type="slidenum">
              <a:rPr lang="en-US" smtClean="0"/>
              <a:pPr/>
              <a:t>11</a:t>
            </a:fld>
            <a:endParaRPr lang="en-US" dirty="0"/>
          </a:p>
        </p:txBody>
      </p:sp>
      <p:sp>
        <p:nvSpPr>
          <p:cNvPr id="8" name="Content Placeholder 2">
            <a:extLst>
              <a:ext uri="{FF2B5EF4-FFF2-40B4-BE49-F238E27FC236}">
                <a16:creationId xmlns:a16="http://schemas.microsoft.com/office/drawing/2014/main" id="{4954F204-5304-8646-8FED-BA6765A62414}"/>
              </a:ext>
            </a:extLst>
          </p:cNvPr>
          <p:cNvSpPr txBox="1">
            <a:spLocks/>
          </p:cNvSpPr>
          <p:nvPr/>
        </p:nvSpPr>
        <p:spPr>
          <a:xfrm>
            <a:off x="2274990" y="1427019"/>
            <a:ext cx="5043055" cy="2930624"/>
          </a:xfrm>
          <a:prstGeom prst="rect">
            <a:avLst/>
          </a:prstGeom>
        </p:spPr>
        <p:txBody>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GB" dirty="0">
                <a:latin typeface="+mj-lt"/>
              </a:rPr>
              <a:t>To determine suitable materials</a:t>
            </a:r>
          </a:p>
          <a:p>
            <a:pPr marL="0" indent="0">
              <a:lnSpc>
                <a:spcPct val="100000"/>
              </a:lnSpc>
              <a:buNone/>
            </a:pPr>
            <a:endParaRPr lang="en-GB" sz="1200" dirty="0">
              <a:latin typeface="+mj-lt"/>
            </a:endParaRPr>
          </a:p>
          <a:p>
            <a:pPr marL="0" indent="0">
              <a:lnSpc>
                <a:spcPct val="100000"/>
              </a:lnSpc>
              <a:buNone/>
            </a:pPr>
            <a:endParaRPr lang="en-GB" sz="1200" dirty="0">
              <a:latin typeface="+mj-lt"/>
            </a:endParaRPr>
          </a:p>
          <a:p>
            <a:pPr>
              <a:lnSpc>
                <a:spcPct val="100000"/>
              </a:lnSpc>
            </a:pPr>
            <a:r>
              <a:rPr lang="en-GB" dirty="0">
                <a:latin typeface="+mj-lt"/>
              </a:rPr>
              <a:t>To define optical and acoustic properties</a:t>
            </a:r>
          </a:p>
          <a:p>
            <a:pPr>
              <a:lnSpc>
                <a:spcPct val="100000"/>
              </a:lnSpc>
            </a:pPr>
            <a:endParaRPr lang="en-GB" sz="1200" dirty="0">
              <a:latin typeface="+mj-lt"/>
            </a:endParaRPr>
          </a:p>
          <a:p>
            <a:pPr>
              <a:lnSpc>
                <a:spcPct val="100000"/>
              </a:lnSpc>
            </a:pPr>
            <a:endParaRPr lang="en-GB" sz="1200" dirty="0">
              <a:latin typeface="+mj-lt"/>
            </a:endParaRPr>
          </a:p>
          <a:p>
            <a:pPr>
              <a:lnSpc>
                <a:spcPct val="100000"/>
              </a:lnSpc>
            </a:pPr>
            <a:r>
              <a:rPr lang="en-GB" dirty="0">
                <a:latin typeface="+mj-lt"/>
              </a:rPr>
              <a:t>To fabricate and test PAI image quality phantoms with suitable configuration(s)</a:t>
            </a:r>
          </a:p>
        </p:txBody>
      </p:sp>
      <p:pic>
        <p:nvPicPr>
          <p:cNvPr id="9" name="Picture 8">
            <a:extLst>
              <a:ext uri="{FF2B5EF4-FFF2-40B4-BE49-F238E27FC236}">
                <a16:creationId xmlns:a16="http://schemas.microsoft.com/office/drawing/2014/main" id="{0FF6FC38-5E0D-AA48-A87E-2D870642E4C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160" b="85979" l="39311" r="79365">
                        <a14:backgroundMark x1="65228" y1="64583" x2="65724" y2="39319"/>
                        <a14:backgroundMark x1="56622" y1="24570" x2="57341" y2="20304"/>
                      </a14:backgroundRemoval>
                    </a14:imgEffect>
                  </a14:imgLayer>
                </a14:imgProps>
              </a:ext>
            </a:extLst>
          </a:blip>
          <a:srcRect l="34304" t="6646" r="15618" b="5183"/>
          <a:stretch/>
        </p:blipFill>
        <p:spPr>
          <a:xfrm rot="5400000">
            <a:off x="534102" y="714809"/>
            <a:ext cx="1522443" cy="2010372"/>
          </a:xfrm>
          <a:prstGeom prst="rect">
            <a:avLst/>
          </a:prstGeom>
        </p:spPr>
      </p:pic>
      <p:grpSp>
        <p:nvGrpSpPr>
          <p:cNvPr id="7" name="Group 6">
            <a:extLst>
              <a:ext uri="{FF2B5EF4-FFF2-40B4-BE49-F238E27FC236}">
                <a16:creationId xmlns:a16="http://schemas.microsoft.com/office/drawing/2014/main" id="{C6275EBC-A6B9-D54E-B76A-5DD2AD005E27}"/>
              </a:ext>
            </a:extLst>
          </p:cNvPr>
          <p:cNvGrpSpPr/>
          <p:nvPr/>
        </p:nvGrpSpPr>
        <p:grpSpPr>
          <a:xfrm>
            <a:off x="725769" y="3664890"/>
            <a:ext cx="703832" cy="703832"/>
            <a:chOff x="3060198" y="2511325"/>
            <a:chExt cx="1309780" cy="1309780"/>
          </a:xfrm>
        </p:grpSpPr>
        <p:sp>
          <p:nvSpPr>
            <p:cNvPr id="10" name="Ellipse 9">
              <a:extLst>
                <a:ext uri="{FF2B5EF4-FFF2-40B4-BE49-F238E27FC236}">
                  <a16:creationId xmlns:a16="http://schemas.microsoft.com/office/drawing/2014/main" id="{B34FDC54-192C-344A-A05A-2D1DE6FC8112}"/>
                </a:ext>
              </a:extLst>
            </p:cNvPr>
            <p:cNvSpPr/>
            <p:nvPr/>
          </p:nvSpPr>
          <p:spPr>
            <a:xfrm>
              <a:off x="3060198" y="2511325"/>
              <a:ext cx="1309780" cy="1309780"/>
            </a:xfrm>
            <a:prstGeom prst="ellipse">
              <a:avLst/>
            </a:prstGeom>
            <a:solidFill>
              <a:schemeClr val="accent3">
                <a:lumMod val="40000"/>
                <a:lumOff val="60000"/>
                <a:alpha val="81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a:extLst>
                <a:ext uri="{FF2B5EF4-FFF2-40B4-BE49-F238E27FC236}">
                  <a16:creationId xmlns:a16="http://schemas.microsoft.com/office/drawing/2014/main" id="{EDBE34AE-ACDA-9E47-A6FA-CCFE7203C368}"/>
                </a:ext>
              </a:extLst>
            </p:cNvPr>
            <p:cNvSpPr/>
            <p:nvPr/>
          </p:nvSpPr>
          <p:spPr>
            <a:xfrm>
              <a:off x="3715088" y="3312107"/>
              <a:ext cx="291063" cy="291063"/>
            </a:xfrm>
            <a:prstGeom prst="ellipse">
              <a:avLst/>
            </a:prstGeom>
            <a:solidFill>
              <a:schemeClr val="accent6">
                <a:lumMod val="60000"/>
                <a:lumOff val="40000"/>
                <a:alpha val="38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DA091399-D83E-1547-88BA-DD616E23194B}"/>
                </a:ext>
              </a:extLst>
            </p:cNvPr>
            <p:cNvSpPr/>
            <p:nvPr/>
          </p:nvSpPr>
          <p:spPr>
            <a:xfrm>
              <a:off x="3351260" y="2783597"/>
              <a:ext cx="291063" cy="291063"/>
            </a:xfrm>
            <a:prstGeom prst="ellipse">
              <a:avLst/>
            </a:prstGeom>
            <a:solidFill>
              <a:srgbClr val="BEA5F1">
                <a:alpha val="38000"/>
              </a:srgb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Picture 12">
            <a:extLst>
              <a:ext uri="{FF2B5EF4-FFF2-40B4-BE49-F238E27FC236}">
                <a16:creationId xmlns:a16="http://schemas.microsoft.com/office/drawing/2014/main" id="{20B3C266-5780-2246-BD64-07AE1BE822A9}"/>
              </a:ext>
            </a:extLst>
          </p:cNvPr>
          <p:cNvPicPr>
            <a:picLocks noChangeAspect="1"/>
          </p:cNvPicPr>
          <p:nvPr/>
        </p:nvPicPr>
        <p:blipFill>
          <a:blip r:embed="rId4"/>
          <a:stretch>
            <a:fillRect/>
          </a:stretch>
        </p:blipFill>
        <p:spPr>
          <a:xfrm>
            <a:off x="744619" y="2179020"/>
            <a:ext cx="1075889" cy="956855"/>
          </a:xfrm>
          <a:prstGeom prst="rect">
            <a:avLst/>
          </a:prstGeom>
        </p:spPr>
      </p:pic>
      <p:sp>
        <p:nvSpPr>
          <p:cNvPr id="5" name="Rectangle 4">
            <a:extLst>
              <a:ext uri="{FF2B5EF4-FFF2-40B4-BE49-F238E27FC236}">
                <a16:creationId xmlns:a16="http://schemas.microsoft.com/office/drawing/2014/main" id="{B48D435C-F3E1-8A47-A2CB-8551FC09F012}"/>
              </a:ext>
            </a:extLst>
          </p:cNvPr>
          <p:cNvSpPr/>
          <p:nvPr/>
        </p:nvSpPr>
        <p:spPr>
          <a:xfrm>
            <a:off x="453973" y="1118809"/>
            <a:ext cx="7998515" cy="205697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oter Placeholder 5">
            <a:extLst>
              <a:ext uri="{FF2B5EF4-FFF2-40B4-BE49-F238E27FC236}">
                <a16:creationId xmlns:a16="http://schemas.microsoft.com/office/drawing/2014/main" id="{B73C3A80-3EE8-8149-9382-A9B0925A7FAE}"/>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122083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8">
                                            <p:txEl>
                                              <p:pRg st="6" end="6"/>
                                            </p:txEl>
                                          </p:spTgt>
                                        </p:tgtEl>
                                        <p:attrNameLst>
                                          <p:attrName>style.color</p:attrName>
                                        </p:attrNameLst>
                                      </p:cBhvr>
                                      <p:to>
                                        <a:schemeClr val="accent2"/>
                                      </p:to>
                                    </p:animClr>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7EED843-8500-A444-9621-E777E3272469}"/>
              </a:ext>
            </a:extLst>
          </p:cNvPr>
          <p:cNvSpPr/>
          <p:nvPr/>
        </p:nvSpPr>
        <p:spPr>
          <a:xfrm>
            <a:off x="2438401" y="887896"/>
            <a:ext cx="3816626" cy="3525078"/>
          </a:xfrm>
          <a:prstGeom prst="roundRect">
            <a:avLst>
              <a:gd name="adj" fmla="val 3438"/>
            </a:avLst>
          </a:prstGeom>
          <a:solidFill>
            <a:srgbClr val="FFF7E8"/>
          </a:solidFill>
          <a:ln>
            <a:noFill/>
          </a:ln>
          <a:effectLst>
            <a:outerShdw blurRad="50800" dist="38100" dir="5400000" algn="t" rotWithShape="0">
              <a:schemeClr val="accent4">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1E43C6E-4D47-0945-9ECA-2C6C3C3FF547}"/>
              </a:ext>
            </a:extLst>
          </p:cNvPr>
          <p:cNvSpPr>
            <a:spLocks noGrp="1"/>
          </p:cNvSpPr>
          <p:nvPr>
            <p:ph type="title"/>
          </p:nvPr>
        </p:nvSpPr>
        <p:spPr>
          <a:xfrm>
            <a:off x="436099" y="206377"/>
            <a:ext cx="8533730" cy="408976"/>
          </a:xfrm>
        </p:spPr>
        <p:txBody>
          <a:bodyPr/>
          <a:lstStyle/>
          <a:p>
            <a:r>
              <a:rPr lang="en-GB" dirty="0"/>
              <a:t>Phantoms were gel-wax cylinders with chromophore inclusions</a:t>
            </a:r>
          </a:p>
        </p:txBody>
      </p:sp>
      <p:sp>
        <p:nvSpPr>
          <p:cNvPr id="4" name="Slide Number Placeholder 3">
            <a:extLst>
              <a:ext uri="{FF2B5EF4-FFF2-40B4-BE49-F238E27FC236}">
                <a16:creationId xmlns:a16="http://schemas.microsoft.com/office/drawing/2014/main" id="{23682AE4-A048-D746-9378-4BDE59EE5DAD}"/>
              </a:ext>
            </a:extLst>
          </p:cNvPr>
          <p:cNvSpPr>
            <a:spLocks noGrp="1"/>
          </p:cNvSpPr>
          <p:nvPr>
            <p:ph type="sldNum" sz="quarter" idx="12"/>
          </p:nvPr>
        </p:nvSpPr>
        <p:spPr/>
        <p:txBody>
          <a:bodyPr/>
          <a:lstStyle/>
          <a:p>
            <a:fld id="{39CACE05-41A5-CE4D-9AD6-6F86C0D2763D}" type="slidenum">
              <a:rPr lang="en-US" smtClean="0"/>
              <a:pPr/>
              <a:t>12</a:t>
            </a:fld>
            <a:endParaRPr lang="en-US" dirty="0"/>
          </a:p>
        </p:txBody>
      </p:sp>
      <p:pic>
        <p:nvPicPr>
          <p:cNvPr id="10" name="Picture 9" descr="11.tif">
            <a:extLst>
              <a:ext uri="{FF2B5EF4-FFF2-40B4-BE49-F238E27FC236}">
                <a16:creationId xmlns:a16="http://schemas.microsoft.com/office/drawing/2014/main" id="{09C4D4A2-6995-674C-97B9-F11AF1701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01" t="13479" r="12165" b="17984"/>
          <a:stretch/>
        </p:blipFill>
        <p:spPr>
          <a:xfrm>
            <a:off x="242180" y="1611844"/>
            <a:ext cx="2040530" cy="1623005"/>
          </a:xfrm>
          <a:prstGeom prst="round2SameRect">
            <a:avLst>
              <a:gd name="adj1" fmla="val 7685"/>
              <a:gd name="adj2" fmla="val 0"/>
            </a:avLst>
          </a:prstGeom>
        </p:spPr>
      </p:pic>
      <p:sp>
        <p:nvSpPr>
          <p:cNvPr id="11" name="TextBox 10">
            <a:extLst>
              <a:ext uri="{FF2B5EF4-FFF2-40B4-BE49-F238E27FC236}">
                <a16:creationId xmlns:a16="http://schemas.microsoft.com/office/drawing/2014/main" id="{8B7AE7C4-5644-F345-A7C8-91264B908ADA}"/>
              </a:ext>
            </a:extLst>
          </p:cNvPr>
          <p:cNvSpPr txBox="1"/>
          <p:nvPr/>
        </p:nvSpPr>
        <p:spPr>
          <a:xfrm>
            <a:off x="242180" y="3234849"/>
            <a:ext cx="2040529" cy="613053"/>
          </a:xfrm>
          <a:prstGeom prst="round2SameRect">
            <a:avLst>
              <a:gd name="adj1" fmla="val 0"/>
              <a:gd name="adj2" fmla="val 21159"/>
            </a:avLst>
          </a:prstGeom>
          <a:solidFill>
            <a:schemeClr val="accent3">
              <a:lumMod val="20000"/>
              <a:lumOff val="80000"/>
            </a:schemeClr>
          </a:solidFill>
        </p:spPr>
        <p:txBody>
          <a:bodyPr wrap="square" rtlCol="0">
            <a:spAutoFit/>
          </a:bodyPr>
          <a:lstStyle/>
          <a:p>
            <a:pPr algn="ctr"/>
            <a:r>
              <a:rPr lang="en-GB" sz="1600" dirty="0"/>
              <a:t>Configuration for </a:t>
            </a:r>
          </a:p>
          <a:p>
            <a:pPr algn="ctr"/>
            <a:r>
              <a:rPr lang="en-GB" sz="1600" dirty="0"/>
              <a:t>pre-clinical imaging</a:t>
            </a:r>
          </a:p>
        </p:txBody>
      </p:sp>
      <p:pic>
        <p:nvPicPr>
          <p:cNvPr id="7" name="Picture 6">
            <a:extLst>
              <a:ext uri="{FF2B5EF4-FFF2-40B4-BE49-F238E27FC236}">
                <a16:creationId xmlns:a16="http://schemas.microsoft.com/office/drawing/2014/main" id="{E5EED2B9-99D6-FE45-8868-34066430EEFF}"/>
              </a:ext>
            </a:extLst>
          </p:cNvPr>
          <p:cNvPicPr>
            <a:picLocks noChangeAspect="1"/>
          </p:cNvPicPr>
          <p:nvPr/>
        </p:nvPicPr>
        <p:blipFill rotWithShape="1">
          <a:blip r:embed="rId4"/>
          <a:srcRect l="55838" t="14952" r="1" b="6872"/>
          <a:stretch/>
        </p:blipFill>
        <p:spPr>
          <a:xfrm>
            <a:off x="6433191" y="1611844"/>
            <a:ext cx="2536638" cy="2245181"/>
          </a:xfrm>
          <a:prstGeom prst="roundRect">
            <a:avLst>
              <a:gd name="adj" fmla="val 9201"/>
            </a:avLst>
          </a:prstGeom>
        </p:spPr>
      </p:pic>
      <p:sp>
        <p:nvSpPr>
          <p:cNvPr id="17" name="TextBox 16">
            <a:extLst>
              <a:ext uri="{FF2B5EF4-FFF2-40B4-BE49-F238E27FC236}">
                <a16:creationId xmlns:a16="http://schemas.microsoft.com/office/drawing/2014/main" id="{B3ADB828-B9E6-5442-8AD8-A3E021FBE82B}"/>
              </a:ext>
            </a:extLst>
          </p:cNvPr>
          <p:cNvSpPr txBox="1"/>
          <p:nvPr/>
        </p:nvSpPr>
        <p:spPr>
          <a:xfrm>
            <a:off x="2537049" y="1011378"/>
            <a:ext cx="1714512" cy="1303809"/>
          </a:xfrm>
          <a:custGeom>
            <a:avLst/>
            <a:gdLst>
              <a:gd name="connsiteX0" fmla="*/ 0 w 1714512"/>
              <a:gd name="connsiteY0" fmla="*/ 85816 h 1278731"/>
              <a:gd name="connsiteX1" fmla="*/ 85816 w 1714512"/>
              <a:gd name="connsiteY1" fmla="*/ 0 h 1278731"/>
              <a:gd name="connsiteX2" fmla="*/ 1628696 w 1714512"/>
              <a:gd name="connsiteY2" fmla="*/ 0 h 1278731"/>
              <a:gd name="connsiteX3" fmla="*/ 1714512 w 1714512"/>
              <a:gd name="connsiteY3" fmla="*/ 85816 h 1278731"/>
              <a:gd name="connsiteX4" fmla="*/ 1714512 w 1714512"/>
              <a:gd name="connsiteY4" fmla="*/ 1192915 h 1278731"/>
              <a:gd name="connsiteX5" fmla="*/ 1628696 w 1714512"/>
              <a:gd name="connsiteY5" fmla="*/ 1278731 h 1278731"/>
              <a:gd name="connsiteX6" fmla="*/ 85816 w 1714512"/>
              <a:gd name="connsiteY6" fmla="*/ 1278731 h 1278731"/>
              <a:gd name="connsiteX7" fmla="*/ 0 w 1714512"/>
              <a:gd name="connsiteY7" fmla="*/ 1192915 h 1278731"/>
              <a:gd name="connsiteX8" fmla="*/ 0 w 1714512"/>
              <a:gd name="connsiteY8" fmla="*/ 85816 h 1278731"/>
              <a:gd name="connsiteX0" fmla="*/ 0 w 1714512"/>
              <a:gd name="connsiteY0" fmla="*/ 85816 h 1278731"/>
              <a:gd name="connsiteX1" fmla="*/ 85816 w 1714512"/>
              <a:gd name="connsiteY1" fmla="*/ 0 h 1278731"/>
              <a:gd name="connsiteX2" fmla="*/ 1628696 w 1714512"/>
              <a:gd name="connsiteY2" fmla="*/ 0 h 1278731"/>
              <a:gd name="connsiteX3" fmla="*/ 1714512 w 1714512"/>
              <a:gd name="connsiteY3" fmla="*/ 85816 h 1278731"/>
              <a:gd name="connsiteX4" fmla="*/ 1688956 w 1714512"/>
              <a:gd name="connsiteY4" fmla="*/ 843926 h 1278731"/>
              <a:gd name="connsiteX5" fmla="*/ 1714512 w 1714512"/>
              <a:gd name="connsiteY5" fmla="*/ 1192915 h 1278731"/>
              <a:gd name="connsiteX6" fmla="*/ 1628696 w 1714512"/>
              <a:gd name="connsiteY6" fmla="*/ 1278731 h 1278731"/>
              <a:gd name="connsiteX7" fmla="*/ 85816 w 1714512"/>
              <a:gd name="connsiteY7" fmla="*/ 1278731 h 1278731"/>
              <a:gd name="connsiteX8" fmla="*/ 0 w 1714512"/>
              <a:gd name="connsiteY8" fmla="*/ 1192915 h 1278731"/>
              <a:gd name="connsiteX9" fmla="*/ 0 w 1714512"/>
              <a:gd name="connsiteY9" fmla="*/ 85816 h 1278731"/>
              <a:gd name="connsiteX0" fmla="*/ 0 w 1715460"/>
              <a:gd name="connsiteY0" fmla="*/ 85816 h 1278731"/>
              <a:gd name="connsiteX1" fmla="*/ 85816 w 1715460"/>
              <a:gd name="connsiteY1" fmla="*/ 0 h 1278731"/>
              <a:gd name="connsiteX2" fmla="*/ 1628696 w 1715460"/>
              <a:gd name="connsiteY2" fmla="*/ 0 h 1278731"/>
              <a:gd name="connsiteX3" fmla="*/ 1714512 w 1715460"/>
              <a:gd name="connsiteY3" fmla="*/ 85816 h 1278731"/>
              <a:gd name="connsiteX4" fmla="*/ 1715460 w 1715460"/>
              <a:gd name="connsiteY4" fmla="*/ 843926 h 1278731"/>
              <a:gd name="connsiteX5" fmla="*/ 1714512 w 1715460"/>
              <a:gd name="connsiteY5" fmla="*/ 1192915 h 1278731"/>
              <a:gd name="connsiteX6" fmla="*/ 1628696 w 1715460"/>
              <a:gd name="connsiteY6" fmla="*/ 1278731 h 1278731"/>
              <a:gd name="connsiteX7" fmla="*/ 85816 w 1715460"/>
              <a:gd name="connsiteY7" fmla="*/ 1278731 h 1278731"/>
              <a:gd name="connsiteX8" fmla="*/ 0 w 1715460"/>
              <a:gd name="connsiteY8" fmla="*/ 1192915 h 1278731"/>
              <a:gd name="connsiteX9" fmla="*/ 0 w 1715460"/>
              <a:gd name="connsiteY9" fmla="*/ 85816 h 1278731"/>
              <a:gd name="connsiteX0" fmla="*/ 0 w 1715460"/>
              <a:gd name="connsiteY0" fmla="*/ 85816 h 1281248"/>
              <a:gd name="connsiteX1" fmla="*/ 85816 w 1715460"/>
              <a:gd name="connsiteY1" fmla="*/ 0 h 1281248"/>
              <a:gd name="connsiteX2" fmla="*/ 1628696 w 1715460"/>
              <a:gd name="connsiteY2" fmla="*/ 0 h 1281248"/>
              <a:gd name="connsiteX3" fmla="*/ 1714512 w 1715460"/>
              <a:gd name="connsiteY3" fmla="*/ 85816 h 1281248"/>
              <a:gd name="connsiteX4" fmla="*/ 1715460 w 1715460"/>
              <a:gd name="connsiteY4" fmla="*/ 843926 h 1281248"/>
              <a:gd name="connsiteX5" fmla="*/ 1714512 w 1715460"/>
              <a:gd name="connsiteY5" fmla="*/ 1192915 h 1281248"/>
              <a:gd name="connsiteX6" fmla="*/ 1628696 w 1715460"/>
              <a:gd name="connsiteY6" fmla="*/ 1278731 h 1281248"/>
              <a:gd name="connsiteX7" fmla="*/ 1132365 w 1715460"/>
              <a:gd name="connsiteY7" fmla="*/ 1281248 h 1281248"/>
              <a:gd name="connsiteX8" fmla="*/ 85816 w 1715460"/>
              <a:gd name="connsiteY8" fmla="*/ 1278731 h 1281248"/>
              <a:gd name="connsiteX9" fmla="*/ 0 w 1715460"/>
              <a:gd name="connsiteY9" fmla="*/ 1192915 h 1281248"/>
              <a:gd name="connsiteX10" fmla="*/ 0 w 1715460"/>
              <a:gd name="connsiteY10" fmla="*/ 85816 h 1281248"/>
              <a:gd name="connsiteX0" fmla="*/ 0 w 1715460"/>
              <a:gd name="connsiteY0" fmla="*/ 85816 h 1281248"/>
              <a:gd name="connsiteX1" fmla="*/ 85816 w 1715460"/>
              <a:gd name="connsiteY1" fmla="*/ 0 h 1281248"/>
              <a:gd name="connsiteX2" fmla="*/ 1628696 w 1715460"/>
              <a:gd name="connsiteY2" fmla="*/ 0 h 1281248"/>
              <a:gd name="connsiteX3" fmla="*/ 1714512 w 1715460"/>
              <a:gd name="connsiteY3" fmla="*/ 85816 h 1281248"/>
              <a:gd name="connsiteX4" fmla="*/ 1715460 w 1715460"/>
              <a:gd name="connsiteY4" fmla="*/ 843926 h 1281248"/>
              <a:gd name="connsiteX5" fmla="*/ 1628696 w 1715460"/>
              <a:gd name="connsiteY5" fmla="*/ 1278731 h 1281248"/>
              <a:gd name="connsiteX6" fmla="*/ 1132365 w 1715460"/>
              <a:gd name="connsiteY6" fmla="*/ 1281248 h 1281248"/>
              <a:gd name="connsiteX7" fmla="*/ 85816 w 1715460"/>
              <a:gd name="connsiteY7" fmla="*/ 1278731 h 1281248"/>
              <a:gd name="connsiteX8" fmla="*/ 0 w 1715460"/>
              <a:gd name="connsiteY8" fmla="*/ 1192915 h 1281248"/>
              <a:gd name="connsiteX9" fmla="*/ 0 w 1715460"/>
              <a:gd name="connsiteY9" fmla="*/ 85816 h 1281248"/>
              <a:gd name="connsiteX0" fmla="*/ 0 w 1715460"/>
              <a:gd name="connsiteY0" fmla="*/ 85816 h 1281248"/>
              <a:gd name="connsiteX1" fmla="*/ 85816 w 1715460"/>
              <a:gd name="connsiteY1" fmla="*/ 0 h 1281248"/>
              <a:gd name="connsiteX2" fmla="*/ 1628696 w 1715460"/>
              <a:gd name="connsiteY2" fmla="*/ 0 h 1281248"/>
              <a:gd name="connsiteX3" fmla="*/ 1714512 w 1715460"/>
              <a:gd name="connsiteY3" fmla="*/ 85816 h 1281248"/>
              <a:gd name="connsiteX4" fmla="*/ 1715460 w 1715460"/>
              <a:gd name="connsiteY4" fmla="*/ 843926 h 1281248"/>
              <a:gd name="connsiteX5" fmla="*/ 1132365 w 1715460"/>
              <a:gd name="connsiteY5" fmla="*/ 1281248 h 1281248"/>
              <a:gd name="connsiteX6" fmla="*/ 85816 w 1715460"/>
              <a:gd name="connsiteY6" fmla="*/ 1278731 h 1281248"/>
              <a:gd name="connsiteX7" fmla="*/ 0 w 1715460"/>
              <a:gd name="connsiteY7" fmla="*/ 1192915 h 1281248"/>
              <a:gd name="connsiteX8" fmla="*/ 0 w 1715460"/>
              <a:gd name="connsiteY8" fmla="*/ 85816 h 1281248"/>
              <a:gd name="connsiteX0" fmla="*/ 0 w 1714512"/>
              <a:gd name="connsiteY0" fmla="*/ 85816 h 1281248"/>
              <a:gd name="connsiteX1" fmla="*/ 85816 w 1714512"/>
              <a:gd name="connsiteY1" fmla="*/ 0 h 1281248"/>
              <a:gd name="connsiteX2" fmla="*/ 1628696 w 1714512"/>
              <a:gd name="connsiteY2" fmla="*/ 0 h 1281248"/>
              <a:gd name="connsiteX3" fmla="*/ 1714512 w 1714512"/>
              <a:gd name="connsiteY3" fmla="*/ 85816 h 1281248"/>
              <a:gd name="connsiteX4" fmla="*/ 1702208 w 1714512"/>
              <a:gd name="connsiteY4" fmla="*/ 896935 h 1281248"/>
              <a:gd name="connsiteX5" fmla="*/ 1132365 w 1714512"/>
              <a:gd name="connsiteY5" fmla="*/ 1281248 h 1281248"/>
              <a:gd name="connsiteX6" fmla="*/ 85816 w 1714512"/>
              <a:gd name="connsiteY6" fmla="*/ 1278731 h 1281248"/>
              <a:gd name="connsiteX7" fmla="*/ 0 w 1714512"/>
              <a:gd name="connsiteY7" fmla="*/ 1192915 h 1281248"/>
              <a:gd name="connsiteX8" fmla="*/ 0 w 1714512"/>
              <a:gd name="connsiteY8" fmla="*/ 85816 h 1281248"/>
              <a:gd name="connsiteX0" fmla="*/ 0 w 1714512"/>
              <a:gd name="connsiteY0" fmla="*/ 85816 h 1281248"/>
              <a:gd name="connsiteX1" fmla="*/ 85816 w 1714512"/>
              <a:gd name="connsiteY1" fmla="*/ 0 h 1281248"/>
              <a:gd name="connsiteX2" fmla="*/ 1628696 w 1714512"/>
              <a:gd name="connsiteY2" fmla="*/ 0 h 1281248"/>
              <a:gd name="connsiteX3" fmla="*/ 1714512 w 1714512"/>
              <a:gd name="connsiteY3" fmla="*/ 85816 h 1281248"/>
              <a:gd name="connsiteX4" fmla="*/ 1688956 w 1714512"/>
              <a:gd name="connsiteY4" fmla="*/ 949944 h 1281248"/>
              <a:gd name="connsiteX5" fmla="*/ 1132365 w 1714512"/>
              <a:gd name="connsiteY5" fmla="*/ 1281248 h 1281248"/>
              <a:gd name="connsiteX6" fmla="*/ 85816 w 1714512"/>
              <a:gd name="connsiteY6" fmla="*/ 1278731 h 1281248"/>
              <a:gd name="connsiteX7" fmla="*/ 0 w 1714512"/>
              <a:gd name="connsiteY7" fmla="*/ 1192915 h 1281248"/>
              <a:gd name="connsiteX8" fmla="*/ 0 w 1714512"/>
              <a:gd name="connsiteY8" fmla="*/ 85816 h 1281248"/>
              <a:gd name="connsiteX0" fmla="*/ 0 w 1714512"/>
              <a:gd name="connsiteY0" fmla="*/ 85816 h 1281248"/>
              <a:gd name="connsiteX1" fmla="*/ 85816 w 1714512"/>
              <a:gd name="connsiteY1" fmla="*/ 0 h 1281248"/>
              <a:gd name="connsiteX2" fmla="*/ 1628696 w 1714512"/>
              <a:gd name="connsiteY2" fmla="*/ 0 h 1281248"/>
              <a:gd name="connsiteX3" fmla="*/ 1714512 w 1714512"/>
              <a:gd name="connsiteY3" fmla="*/ 85816 h 1281248"/>
              <a:gd name="connsiteX4" fmla="*/ 1702208 w 1714512"/>
              <a:gd name="connsiteY4" fmla="*/ 936692 h 1281248"/>
              <a:gd name="connsiteX5" fmla="*/ 1132365 w 1714512"/>
              <a:gd name="connsiteY5" fmla="*/ 1281248 h 1281248"/>
              <a:gd name="connsiteX6" fmla="*/ 85816 w 1714512"/>
              <a:gd name="connsiteY6" fmla="*/ 1278731 h 1281248"/>
              <a:gd name="connsiteX7" fmla="*/ 0 w 1714512"/>
              <a:gd name="connsiteY7" fmla="*/ 1192915 h 1281248"/>
              <a:gd name="connsiteX8" fmla="*/ 0 w 1714512"/>
              <a:gd name="connsiteY8" fmla="*/ 85816 h 128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12" h="1281248">
                <a:moveTo>
                  <a:pt x="0" y="85816"/>
                </a:moveTo>
                <a:cubicBezTo>
                  <a:pt x="0" y="38421"/>
                  <a:pt x="38421" y="0"/>
                  <a:pt x="85816" y="0"/>
                </a:cubicBezTo>
                <a:lnTo>
                  <a:pt x="1628696" y="0"/>
                </a:lnTo>
                <a:cubicBezTo>
                  <a:pt x="1676091" y="0"/>
                  <a:pt x="1714512" y="38421"/>
                  <a:pt x="1714512" y="85816"/>
                </a:cubicBezTo>
                <a:lnTo>
                  <a:pt x="1702208" y="936692"/>
                </a:lnTo>
                <a:lnTo>
                  <a:pt x="1132365" y="1281248"/>
                </a:lnTo>
                <a:lnTo>
                  <a:pt x="85816" y="1278731"/>
                </a:lnTo>
                <a:cubicBezTo>
                  <a:pt x="38421" y="1278731"/>
                  <a:pt x="0" y="1240310"/>
                  <a:pt x="0" y="1192915"/>
                </a:cubicBezTo>
                <a:lnTo>
                  <a:pt x="0" y="85816"/>
                </a:lnTo>
                <a:close/>
              </a:path>
            </a:pathLst>
          </a:custGeom>
          <a:solidFill>
            <a:schemeClr val="bg1"/>
          </a:solidFill>
          <a:ln>
            <a:noFill/>
          </a:ln>
        </p:spPr>
        <p:txBody>
          <a:bodyPr wrap="square" lIns="36000" tIns="36000" rIns="36000" bIns="36000" rtlCol="0">
            <a:spAutoFit/>
          </a:bodyPr>
          <a:lstStyle/>
          <a:p>
            <a:pPr algn="ctr"/>
            <a:r>
              <a:rPr lang="en-GB" sz="1600" dirty="0">
                <a:solidFill>
                  <a:srgbClr val="9941DD"/>
                </a:solidFill>
              </a:rPr>
              <a:t>Inclusion 1: </a:t>
            </a:r>
            <a:br>
              <a:rPr lang="en-GB" sz="1600" dirty="0">
                <a:solidFill>
                  <a:srgbClr val="9941DD"/>
                </a:solidFill>
              </a:rPr>
            </a:br>
            <a:r>
              <a:rPr lang="en-GB" sz="1600" dirty="0">
                <a:solidFill>
                  <a:srgbClr val="9941DD"/>
                </a:solidFill>
              </a:rPr>
              <a:t>gel wax mixed with Carbazole Violet </a:t>
            </a:r>
            <a:br>
              <a:rPr lang="en-GB" sz="1600" dirty="0">
                <a:solidFill>
                  <a:srgbClr val="9941DD"/>
                </a:solidFill>
              </a:rPr>
            </a:br>
            <a:r>
              <a:rPr lang="en-GB" sz="1600" dirty="0">
                <a:solidFill>
                  <a:srgbClr val="9941DD"/>
                </a:solidFill>
              </a:rPr>
              <a:t>(</a:t>
            </a:r>
            <a:r>
              <a:rPr lang="en-GB" sz="1600" dirty="0" err="1">
                <a:solidFill>
                  <a:srgbClr val="9941DD"/>
                </a:solidFill>
              </a:rPr>
              <a:t>μ</a:t>
            </a:r>
            <a:r>
              <a:rPr lang="en-GB" sz="1600" baseline="-25000" dirty="0" err="1">
                <a:solidFill>
                  <a:srgbClr val="9941DD"/>
                </a:solidFill>
              </a:rPr>
              <a:t>a</a:t>
            </a:r>
            <a:r>
              <a:rPr lang="en-GB" sz="1600" dirty="0">
                <a:solidFill>
                  <a:srgbClr val="9941DD"/>
                </a:solidFill>
              </a:rPr>
              <a:t> ≈ </a:t>
            </a:r>
            <a:r>
              <a:rPr lang="en-GB" sz="1600" b="1" dirty="0">
                <a:solidFill>
                  <a:srgbClr val="9941DD"/>
                </a:solidFill>
              </a:rPr>
              <a:t>0.1 cm</a:t>
            </a:r>
            <a:r>
              <a:rPr lang="en-GB" sz="1600" b="1" baseline="30000" dirty="0">
                <a:solidFill>
                  <a:srgbClr val="9941DD"/>
                </a:solidFill>
              </a:rPr>
              <a:t>-1 </a:t>
            </a:r>
            <a:r>
              <a:rPr lang="en-GB" sz="1600" dirty="0">
                <a:solidFill>
                  <a:srgbClr val="9941DD"/>
                </a:solidFill>
              </a:rPr>
              <a:t>at 800 nm) </a:t>
            </a:r>
          </a:p>
        </p:txBody>
      </p:sp>
      <p:sp>
        <p:nvSpPr>
          <p:cNvPr id="14" name="TextBox 13">
            <a:extLst>
              <a:ext uri="{FF2B5EF4-FFF2-40B4-BE49-F238E27FC236}">
                <a16:creationId xmlns:a16="http://schemas.microsoft.com/office/drawing/2014/main" id="{4A030602-6546-AE41-B76C-DD49344AE1C4}"/>
              </a:ext>
            </a:extLst>
          </p:cNvPr>
          <p:cNvSpPr txBox="1"/>
          <p:nvPr/>
        </p:nvSpPr>
        <p:spPr>
          <a:xfrm>
            <a:off x="4808248" y="1011378"/>
            <a:ext cx="1359483" cy="1412864"/>
          </a:xfrm>
          <a:custGeom>
            <a:avLst/>
            <a:gdLst>
              <a:gd name="connsiteX0" fmla="*/ 0 w 1571074"/>
              <a:gd name="connsiteY0" fmla="*/ 95951 h 1429763"/>
              <a:gd name="connsiteX1" fmla="*/ 95951 w 1571074"/>
              <a:gd name="connsiteY1" fmla="*/ 0 h 1429763"/>
              <a:gd name="connsiteX2" fmla="*/ 1475123 w 1571074"/>
              <a:gd name="connsiteY2" fmla="*/ 0 h 1429763"/>
              <a:gd name="connsiteX3" fmla="*/ 1571074 w 1571074"/>
              <a:gd name="connsiteY3" fmla="*/ 95951 h 1429763"/>
              <a:gd name="connsiteX4" fmla="*/ 1571074 w 1571074"/>
              <a:gd name="connsiteY4" fmla="*/ 1333812 h 1429763"/>
              <a:gd name="connsiteX5" fmla="*/ 1475123 w 1571074"/>
              <a:gd name="connsiteY5" fmla="*/ 1429763 h 1429763"/>
              <a:gd name="connsiteX6" fmla="*/ 95951 w 1571074"/>
              <a:gd name="connsiteY6" fmla="*/ 1429763 h 1429763"/>
              <a:gd name="connsiteX7" fmla="*/ 0 w 1571074"/>
              <a:gd name="connsiteY7" fmla="*/ 1333812 h 1429763"/>
              <a:gd name="connsiteX8" fmla="*/ 0 w 1571074"/>
              <a:gd name="connsiteY8" fmla="*/ 95951 h 1429763"/>
              <a:gd name="connsiteX0" fmla="*/ 27480 w 1598554"/>
              <a:gd name="connsiteY0" fmla="*/ 95951 h 1429763"/>
              <a:gd name="connsiteX1" fmla="*/ 123431 w 1598554"/>
              <a:gd name="connsiteY1" fmla="*/ 0 h 1429763"/>
              <a:gd name="connsiteX2" fmla="*/ 1502603 w 1598554"/>
              <a:gd name="connsiteY2" fmla="*/ 0 h 1429763"/>
              <a:gd name="connsiteX3" fmla="*/ 1598554 w 1598554"/>
              <a:gd name="connsiteY3" fmla="*/ 95951 h 1429763"/>
              <a:gd name="connsiteX4" fmla="*/ 1598554 w 1598554"/>
              <a:gd name="connsiteY4" fmla="*/ 1333812 h 1429763"/>
              <a:gd name="connsiteX5" fmla="*/ 1502603 w 1598554"/>
              <a:gd name="connsiteY5" fmla="*/ 1429763 h 1429763"/>
              <a:gd name="connsiteX6" fmla="*/ 123431 w 1598554"/>
              <a:gd name="connsiteY6" fmla="*/ 1429763 h 1429763"/>
              <a:gd name="connsiteX7" fmla="*/ 27480 w 1598554"/>
              <a:gd name="connsiteY7" fmla="*/ 1333812 h 1429763"/>
              <a:gd name="connsiteX8" fmla="*/ 0 w 1598554"/>
              <a:gd name="connsiteY8" fmla="*/ 1046922 h 1429763"/>
              <a:gd name="connsiteX9" fmla="*/ 27480 w 1598554"/>
              <a:gd name="connsiteY9" fmla="*/ 95951 h 1429763"/>
              <a:gd name="connsiteX0" fmla="*/ 976 w 1572050"/>
              <a:gd name="connsiteY0" fmla="*/ 95951 h 1429763"/>
              <a:gd name="connsiteX1" fmla="*/ 96927 w 1572050"/>
              <a:gd name="connsiteY1" fmla="*/ 0 h 1429763"/>
              <a:gd name="connsiteX2" fmla="*/ 1476099 w 1572050"/>
              <a:gd name="connsiteY2" fmla="*/ 0 h 1429763"/>
              <a:gd name="connsiteX3" fmla="*/ 1572050 w 1572050"/>
              <a:gd name="connsiteY3" fmla="*/ 95951 h 1429763"/>
              <a:gd name="connsiteX4" fmla="*/ 1572050 w 1572050"/>
              <a:gd name="connsiteY4" fmla="*/ 1333812 h 1429763"/>
              <a:gd name="connsiteX5" fmla="*/ 1476099 w 1572050"/>
              <a:gd name="connsiteY5" fmla="*/ 1429763 h 1429763"/>
              <a:gd name="connsiteX6" fmla="*/ 96927 w 1572050"/>
              <a:gd name="connsiteY6" fmla="*/ 1429763 h 1429763"/>
              <a:gd name="connsiteX7" fmla="*/ 976 w 1572050"/>
              <a:gd name="connsiteY7" fmla="*/ 1333812 h 1429763"/>
              <a:gd name="connsiteX8" fmla="*/ 0 w 1572050"/>
              <a:gd name="connsiteY8" fmla="*/ 993913 h 1429763"/>
              <a:gd name="connsiteX9" fmla="*/ 976 w 1572050"/>
              <a:gd name="connsiteY9" fmla="*/ 95951 h 1429763"/>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90330 w 1572050"/>
              <a:gd name="connsiteY6" fmla="*/ 1431235 h 1431235"/>
              <a:gd name="connsiteX7" fmla="*/ 96927 w 1572050"/>
              <a:gd name="connsiteY7" fmla="*/ 1429763 h 1431235"/>
              <a:gd name="connsiteX8" fmla="*/ 976 w 1572050"/>
              <a:gd name="connsiteY8" fmla="*/ 1333812 h 1431235"/>
              <a:gd name="connsiteX9" fmla="*/ 0 w 1572050"/>
              <a:gd name="connsiteY9" fmla="*/ 993913 h 1431235"/>
              <a:gd name="connsiteX10" fmla="*/ 976 w 1572050"/>
              <a:gd name="connsiteY10"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90330 w 1572050"/>
              <a:gd name="connsiteY6" fmla="*/ 1431235 h 1431235"/>
              <a:gd name="connsiteX7" fmla="*/ 976 w 1572050"/>
              <a:gd name="connsiteY7" fmla="*/ 1333812 h 1431235"/>
              <a:gd name="connsiteX8" fmla="*/ 0 w 1572050"/>
              <a:gd name="connsiteY8" fmla="*/ 993913 h 1431235"/>
              <a:gd name="connsiteX9" fmla="*/ 976 w 1572050"/>
              <a:gd name="connsiteY9"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90330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90330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90330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90330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90330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90330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90330 w 1572050"/>
              <a:gd name="connsiteY6" fmla="*/ 1431235 h 1431235"/>
              <a:gd name="connsiteX7" fmla="*/ 0 w 1572050"/>
              <a:gd name="connsiteY7" fmla="*/ 927652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29032 w 1572050"/>
              <a:gd name="connsiteY6" fmla="*/ 1431235 h 1431235"/>
              <a:gd name="connsiteX7" fmla="*/ 0 w 1572050"/>
              <a:gd name="connsiteY7" fmla="*/ 927652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29032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29032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29032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29032 w 1572050"/>
              <a:gd name="connsiteY6" fmla="*/ 1431235 h 1431235"/>
              <a:gd name="connsiteX7" fmla="*/ 0 w 1572050"/>
              <a:gd name="connsiteY7" fmla="*/ 993913 h 1431235"/>
              <a:gd name="connsiteX8" fmla="*/ 976 w 1572050"/>
              <a:gd name="connsiteY8" fmla="*/ 95951 h 1431235"/>
              <a:gd name="connsiteX0" fmla="*/ 976 w 1572050"/>
              <a:gd name="connsiteY0" fmla="*/ 95951 h 1431235"/>
              <a:gd name="connsiteX1" fmla="*/ 96927 w 1572050"/>
              <a:gd name="connsiteY1" fmla="*/ 0 h 1431235"/>
              <a:gd name="connsiteX2" fmla="*/ 1476099 w 1572050"/>
              <a:gd name="connsiteY2" fmla="*/ 0 h 1431235"/>
              <a:gd name="connsiteX3" fmla="*/ 1572050 w 1572050"/>
              <a:gd name="connsiteY3" fmla="*/ 95951 h 1431235"/>
              <a:gd name="connsiteX4" fmla="*/ 1572050 w 1572050"/>
              <a:gd name="connsiteY4" fmla="*/ 1333812 h 1431235"/>
              <a:gd name="connsiteX5" fmla="*/ 1476099 w 1572050"/>
              <a:gd name="connsiteY5" fmla="*/ 1429763 h 1431235"/>
              <a:gd name="connsiteX6" fmla="*/ 429032 w 1572050"/>
              <a:gd name="connsiteY6" fmla="*/ 1431235 h 1431235"/>
              <a:gd name="connsiteX7" fmla="*/ 0 w 1572050"/>
              <a:gd name="connsiteY7" fmla="*/ 993913 h 1431235"/>
              <a:gd name="connsiteX8" fmla="*/ 976 w 1572050"/>
              <a:gd name="connsiteY8" fmla="*/ 95951 h 143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2050" h="1431235">
                <a:moveTo>
                  <a:pt x="976" y="95951"/>
                </a:moveTo>
                <a:cubicBezTo>
                  <a:pt x="976" y="42959"/>
                  <a:pt x="43935" y="0"/>
                  <a:pt x="96927" y="0"/>
                </a:cubicBezTo>
                <a:lnTo>
                  <a:pt x="1476099" y="0"/>
                </a:lnTo>
                <a:cubicBezTo>
                  <a:pt x="1529091" y="0"/>
                  <a:pt x="1572050" y="42959"/>
                  <a:pt x="1572050" y="95951"/>
                </a:cubicBezTo>
                <a:lnTo>
                  <a:pt x="1572050" y="1333812"/>
                </a:lnTo>
                <a:cubicBezTo>
                  <a:pt x="1572050" y="1386804"/>
                  <a:pt x="1529091" y="1429763"/>
                  <a:pt x="1476099" y="1429763"/>
                </a:cubicBezTo>
                <a:lnTo>
                  <a:pt x="429032" y="1431235"/>
                </a:lnTo>
                <a:cubicBezTo>
                  <a:pt x="305037" y="1215087"/>
                  <a:pt x="254552" y="1119517"/>
                  <a:pt x="0" y="993913"/>
                </a:cubicBezTo>
                <a:cubicBezTo>
                  <a:pt x="325" y="694592"/>
                  <a:pt x="651" y="395272"/>
                  <a:pt x="976" y="95951"/>
                </a:cubicBezTo>
                <a:close/>
              </a:path>
            </a:pathLst>
          </a:custGeom>
          <a:solidFill>
            <a:schemeClr val="bg1"/>
          </a:solidFill>
          <a:ln>
            <a:noFill/>
          </a:ln>
        </p:spPr>
        <p:txBody>
          <a:bodyPr wrap="square" lIns="108000" tIns="72000" rIns="0" bIns="108000" rtlCol="0">
            <a:spAutoFit/>
          </a:bodyPr>
          <a:lstStyle/>
          <a:p>
            <a:pPr algn="ctr"/>
            <a:r>
              <a:rPr lang="en-GB" sz="1600" dirty="0">
                <a:solidFill>
                  <a:schemeClr val="accent3"/>
                </a:solidFill>
              </a:rPr>
              <a:t>Background: </a:t>
            </a:r>
            <a:br>
              <a:rPr lang="en-GB" sz="1600" dirty="0">
                <a:solidFill>
                  <a:schemeClr val="accent3"/>
                </a:solidFill>
              </a:rPr>
            </a:br>
            <a:r>
              <a:rPr lang="en-GB" sz="1600" dirty="0">
                <a:solidFill>
                  <a:schemeClr val="accent3"/>
                </a:solidFill>
              </a:rPr>
              <a:t>gel wax mixed with black ink </a:t>
            </a:r>
          </a:p>
          <a:p>
            <a:pPr algn="ctr">
              <a:tabLst>
                <a:tab pos="211138" algn="l"/>
              </a:tabLst>
            </a:pPr>
            <a:r>
              <a:rPr lang="en-GB" sz="1600" dirty="0">
                <a:solidFill>
                  <a:schemeClr val="accent3"/>
                </a:solidFill>
              </a:rPr>
              <a:t>(</a:t>
            </a:r>
            <a:r>
              <a:rPr lang="en-GB" sz="1600" dirty="0" err="1">
                <a:solidFill>
                  <a:schemeClr val="accent3"/>
                </a:solidFill>
              </a:rPr>
              <a:t>μ</a:t>
            </a:r>
            <a:r>
              <a:rPr lang="en-GB" sz="1600" baseline="-25000" dirty="0" err="1">
                <a:solidFill>
                  <a:schemeClr val="accent3"/>
                </a:solidFill>
              </a:rPr>
              <a:t>a</a:t>
            </a:r>
            <a:r>
              <a:rPr lang="en-GB" sz="1600" dirty="0">
                <a:solidFill>
                  <a:schemeClr val="accent3"/>
                </a:solidFill>
              </a:rPr>
              <a:t> </a:t>
            </a:r>
            <a:r>
              <a:rPr lang="en-GB" sz="1600" b="1" dirty="0">
                <a:solidFill>
                  <a:schemeClr val="accent3"/>
                </a:solidFill>
              </a:rPr>
              <a:t>≈ 0.02 cm</a:t>
            </a:r>
            <a:r>
              <a:rPr lang="en-GB" sz="1600" b="1" baseline="30000" dirty="0">
                <a:solidFill>
                  <a:schemeClr val="accent3"/>
                </a:solidFill>
              </a:rPr>
              <a:t>-1</a:t>
            </a:r>
            <a:r>
              <a:rPr lang="en-GB" sz="1600" dirty="0">
                <a:solidFill>
                  <a:schemeClr val="accent3"/>
                </a:solidFill>
              </a:rPr>
              <a:t> 	at 800 nm) </a:t>
            </a:r>
          </a:p>
        </p:txBody>
      </p:sp>
      <p:sp>
        <p:nvSpPr>
          <p:cNvPr id="16" name="TextBox 15">
            <a:extLst>
              <a:ext uri="{FF2B5EF4-FFF2-40B4-BE49-F238E27FC236}">
                <a16:creationId xmlns:a16="http://schemas.microsoft.com/office/drawing/2014/main" id="{95944195-ACEA-CE40-9EBE-2CA81A0195DC}"/>
              </a:ext>
            </a:extLst>
          </p:cNvPr>
          <p:cNvSpPr txBox="1"/>
          <p:nvPr/>
        </p:nvSpPr>
        <p:spPr>
          <a:xfrm>
            <a:off x="3882004" y="3259612"/>
            <a:ext cx="2285727" cy="1057588"/>
          </a:xfrm>
          <a:custGeom>
            <a:avLst/>
            <a:gdLst>
              <a:gd name="connsiteX0" fmla="*/ 0 w 2280294"/>
              <a:gd name="connsiteY0" fmla="*/ 198640 h 1191816"/>
              <a:gd name="connsiteX1" fmla="*/ 198640 w 2280294"/>
              <a:gd name="connsiteY1" fmla="*/ 0 h 1191816"/>
              <a:gd name="connsiteX2" fmla="*/ 2081654 w 2280294"/>
              <a:gd name="connsiteY2" fmla="*/ 0 h 1191816"/>
              <a:gd name="connsiteX3" fmla="*/ 2280294 w 2280294"/>
              <a:gd name="connsiteY3" fmla="*/ 198640 h 1191816"/>
              <a:gd name="connsiteX4" fmla="*/ 2280294 w 2280294"/>
              <a:gd name="connsiteY4" fmla="*/ 993176 h 1191816"/>
              <a:gd name="connsiteX5" fmla="*/ 2081654 w 2280294"/>
              <a:gd name="connsiteY5" fmla="*/ 1191816 h 1191816"/>
              <a:gd name="connsiteX6" fmla="*/ 198640 w 2280294"/>
              <a:gd name="connsiteY6" fmla="*/ 1191816 h 1191816"/>
              <a:gd name="connsiteX7" fmla="*/ 0 w 2280294"/>
              <a:gd name="connsiteY7" fmla="*/ 993176 h 1191816"/>
              <a:gd name="connsiteX8" fmla="*/ 0 w 2280294"/>
              <a:gd name="connsiteY8" fmla="*/ 198640 h 1191816"/>
              <a:gd name="connsiteX0" fmla="*/ 0 w 2280294"/>
              <a:gd name="connsiteY0" fmla="*/ 206510 h 1199686"/>
              <a:gd name="connsiteX1" fmla="*/ 198640 w 2280294"/>
              <a:gd name="connsiteY1" fmla="*/ 7870 h 1199686"/>
              <a:gd name="connsiteX2" fmla="*/ 855958 w 2280294"/>
              <a:gd name="connsiteY2" fmla="*/ 0 h 1199686"/>
              <a:gd name="connsiteX3" fmla="*/ 2081654 w 2280294"/>
              <a:gd name="connsiteY3" fmla="*/ 7870 h 1199686"/>
              <a:gd name="connsiteX4" fmla="*/ 2280294 w 2280294"/>
              <a:gd name="connsiteY4" fmla="*/ 206510 h 1199686"/>
              <a:gd name="connsiteX5" fmla="*/ 2280294 w 2280294"/>
              <a:gd name="connsiteY5" fmla="*/ 1001046 h 1199686"/>
              <a:gd name="connsiteX6" fmla="*/ 2081654 w 2280294"/>
              <a:gd name="connsiteY6" fmla="*/ 1199686 h 1199686"/>
              <a:gd name="connsiteX7" fmla="*/ 198640 w 2280294"/>
              <a:gd name="connsiteY7" fmla="*/ 1199686 h 1199686"/>
              <a:gd name="connsiteX8" fmla="*/ 0 w 2280294"/>
              <a:gd name="connsiteY8" fmla="*/ 1001046 h 1199686"/>
              <a:gd name="connsiteX9" fmla="*/ 0 w 2280294"/>
              <a:gd name="connsiteY9" fmla="*/ 206510 h 1199686"/>
              <a:gd name="connsiteX0" fmla="*/ 31937 w 2312231"/>
              <a:gd name="connsiteY0" fmla="*/ 206510 h 1199686"/>
              <a:gd name="connsiteX1" fmla="*/ 230577 w 2312231"/>
              <a:gd name="connsiteY1" fmla="*/ 7870 h 1199686"/>
              <a:gd name="connsiteX2" fmla="*/ 887895 w 2312231"/>
              <a:gd name="connsiteY2" fmla="*/ 0 h 1199686"/>
              <a:gd name="connsiteX3" fmla="*/ 2113591 w 2312231"/>
              <a:gd name="connsiteY3" fmla="*/ 7870 h 1199686"/>
              <a:gd name="connsiteX4" fmla="*/ 2312231 w 2312231"/>
              <a:gd name="connsiteY4" fmla="*/ 206510 h 1199686"/>
              <a:gd name="connsiteX5" fmla="*/ 2312231 w 2312231"/>
              <a:gd name="connsiteY5" fmla="*/ 1001046 h 1199686"/>
              <a:gd name="connsiteX6" fmla="*/ 2113591 w 2312231"/>
              <a:gd name="connsiteY6" fmla="*/ 1199686 h 1199686"/>
              <a:gd name="connsiteX7" fmla="*/ 230577 w 2312231"/>
              <a:gd name="connsiteY7" fmla="*/ 1199686 h 1199686"/>
              <a:gd name="connsiteX8" fmla="*/ 31937 w 2312231"/>
              <a:gd name="connsiteY8" fmla="*/ 1001046 h 1199686"/>
              <a:gd name="connsiteX9" fmla="*/ 0 w 2312231"/>
              <a:gd name="connsiteY9" fmla="*/ 516835 h 1199686"/>
              <a:gd name="connsiteX10" fmla="*/ 31937 w 2312231"/>
              <a:gd name="connsiteY10" fmla="*/ 206510 h 1199686"/>
              <a:gd name="connsiteX0" fmla="*/ 31937 w 2312231"/>
              <a:gd name="connsiteY0" fmla="*/ 206510 h 1199686"/>
              <a:gd name="connsiteX1" fmla="*/ 887895 w 2312231"/>
              <a:gd name="connsiteY1" fmla="*/ 0 h 1199686"/>
              <a:gd name="connsiteX2" fmla="*/ 2113591 w 2312231"/>
              <a:gd name="connsiteY2" fmla="*/ 7870 h 1199686"/>
              <a:gd name="connsiteX3" fmla="*/ 2312231 w 2312231"/>
              <a:gd name="connsiteY3" fmla="*/ 206510 h 1199686"/>
              <a:gd name="connsiteX4" fmla="*/ 2312231 w 2312231"/>
              <a:gd name="connsiteY4" fmla="*/ 1001046 h 1199686"/>
              <a:gd name="connsiteX5" fmla="*/ 2113591 w 2312231"/>
              <a:gd name="connsiteY5" fmla="*/ 1199686 h 1199686"/>
              <a:gd name="connsiteX6" fmla="*/ 230577 w 2312231"/>
              <a:gd name="connsiteY6" fmla="*/ 1199686 h 1199686"/>
              <a:gd name="connsiteX7" fmla="*/ 31937 w 2312231"/>
              <a:gd name="connsiteY7" fmla="*/ 1001046 h 1199686"/>
              <a:gd name="connsiteX8" fmla="*/ 0 w 2312231"/>
              <a:gd name="connsiteY8" fmla="*/ 516835 h 1199686"/>
              <a:gd name="connsiteX9" fmla="*/ 31937 w 2312231"/>
              <a:gd name="connsiteY9" fmla="*/ 206510 h 1199686"/>
              <a:gd name="connsiteX0" fmla="*/ 0 w 2312231"/>
              <a:gd name="connsiteY0" fmla="*/ 516835 h 1199686"/>
              <a:gd name="connsiteX1" fmla="*/ 887895 w 2312231"/>
              <a:gd name="connsiteY1" fmla="*/ 0 h 1199686"/>
              <a:gd name="connsiteX2" fmla="*/ 2113591 w 2312231"/>
              <a:gd name="connsiteY2" fmla="*/ 7870 h 1199686"/>
              <a:gd name="connsiteX3" fmla="*/ 2312231 w 2312231"/>
              <a:gd name="connsiteY3" fmla="*/ 206510 h 1199686"/>
              <a:gd name="connsiteX4" fmla="*/ 2312231 w 2312231"/>
              <a:gd name="connsiteY4" fmla="*/ 1001046 h 1199686"/>
              <a:gd name="connsiteX5" fmla="*/ 2113591 w 2312231"/>
              <a:gd name="connsiteY5" fmla="*/ 1199686 h 1199686"/>
              <a:gd name="connsiteX6" fmla="*/ 230577 w 2312231"/>
              <a:gd name="connsiteY6" fmla="*/ 1199686 h 1199686"/>
              <a:gd name="connsiteX7" fmla="*/ 31937 w 2312231"/>
              <a:gd name="connsiteY7" fmla="*/ 1001046 h 1199686"/>
              <a:gd name="connsiteX8" fmla="*/ 0 w 2312231"/>
              <a:gd name="connsiteY8" fmla="*/ 516835 h 1199686"/>
              <a:gd name="connsiteX0" fmla="*/ 0 w 2285727"/>
              <a:gd name="connsiteY0" fmla="*/ 530087 h 1199686"/>
              <a:gd name="connsiteX1" fmla="*/ 861391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530087 h 1199686"/>
              <a:gd name="connsiteX0" fmla="*/ 0 w 2285727"/>
              <a:gd name="connsiteY0" fmla="*/ 530087 h 1199686"/>
              <a:gd name="connsiteX1" fmla="*/ 1033669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530087 h 1199686"/>
              <a:gd name="connsiteX0" fmla="*/ 0 w 2285727"/>
              <a:gd name="connsiteY0" fmla="*/ 650348 h 1199686"/>
              <a:gd name="connsiteX1" fmla="*/ 1033669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650348 h 1199686"/>
              <a:gd name="connsiteX0" fmla="*/ 0 w 2285727"/>
              <a:gd name="connsiteY0" fmla="*/ 695446 h 1199686"/>
              <a:gd name="connsiteX1" fmla="*/ 1033669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695446 h 1199686"/>
              <a:gd name="connsiteX0" fmla="*/ 0 w 2285727"/>
              <a:gd name="connsiteY0" fmla="*/ 695446 h 1199686"/>
              <a:gd name="connsiteX1" fmla="*/ 1245703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695446 h 1199686"/>
              <a:gd name="connsiteX0" fmla="*/ 0 w 2285727"/>
              <a:gd name="connsiteY0" fmla="*/ 830741 h 1199686"/>
              <a:gd name="connsiteX1" fmla="*/ 1245703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830741 h 1199686"/>
              <a:gd name="connsiteX0" fmla="*/ 0 w 2285727"/>
              <a:gd name="connsiteY0" fmla="*/ 830741 h 1199686"/>
              <a:gd name="connsiteX1" fmla="*/ 1245703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830741 h 1199686"/>
              <a:gd name="connsiteX0" fmla="*/ 0 w 2285727"/>
              <a:gd name="connsiteY0" fmla="*/ 830741 h 1199686"/>
              <a:gd name="connsiteX1" fmla="*/ 1245703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830741 h 1199686"/>
              <a:gd name="connsiteX0" fmla="*/ 0 w 2285727"/>
              <a:gd name="connsiteY0" fmla="*/ 830741 h 1208360"/>
              <a:gd name="connsiteX1" fmla="*/ 1245703 w 2285727"/>
              <a:gd name="connsiteY1" fmla="*/ 0 h 1208360"/>
              <a:gd name="connsiteX2" fmla="*/ 2087087 w 2285727"/>
              <a:gd name="connsiteY2" fmla="*/ 7870 h 1208360"/>
              <a:gd name="connsiteX3" fmla="*/ 2285727 w 2285727"/>
              <a:gd name="connsiteY3" fmla="*/ 206510 h 1208360"/>
              <a:gd name="connsiteX4" fmla="*/ 2285727 w 2285727"/>
              <a:gd name="connsiteY4" fmla="*/ 1001046 h 1208360"/>
              <a:gd name="connsiteX5" fmla="*/ 2087087 w 2285727"/>
              <a:gd name="connsiteY5" fmla="*/ 1199686 h 1208360"/>
              <a:gd name="connsiteX6" fmla="*/ 204073 w 2285727"/>
              <a:gd name="connsiteY6" fmla="*/ 1199686 h 1208360"/>
              <a:gd name="connsiteX7" fmla="*/ 5433 w 2285727"/>
              <a:gd name="connsiteY7" fmla="*/ 1001046 h 1208360"/>
              <a:gd name="connsiteX8" fmla="*/ 0 w 2285727"/>
              <a:gd name="connsiteY8" fmla="*/ 830741 h 1208360"/>
              <a:gd name="connsiteX0" fmla="*/ 0 w 2286046"/>
              <a:gd name="connsiteY0" fmla="*/ 830741 h 1199686"/>
              <a:gd name="connsiteX1" fmla="*/ 1245703 w 2286046"/>
              <a:gd name="connsiteY1" fmla="*/ 0 h 1199686"/>
              <a:gd name="connsiteX2" fmla="*/ 2087087 w 2286046"/>
              <a:gd name="connsiteY2" fmla="*/ 7870 h 1199686"/>
              <a:gd name="connsiteX3" fmla="*/ 2285727 w 2286046"/>
              <a:gd name="connsiteY3" fmla="*/ 206510 h 1199686"/>
              <a:gd name="connsiteX4" fmla="*/ 2285727 w 2286046"/>
              <a:gd name="connsiteY4" fmla="*/ 1001046 h 1199686"/>
              <a:gd name="connsiteX5" fmla="*/ 2087087 w 2286046"/>
              <a:gd name="connsiteY5" fmla="*/ 1199686 h 1199686"/>
              <a:gd name="connsiteX6" fmla="*/ 204073 w 2286046"/>
              <a:gd name="connsiteY6" fmla="*/ 1199686 h 1199686"/>
              <a:gd name="connsiteX7" fmla="*/ 5433 w 2286046"/>
              <a:gd name="connsiteY7" fmla="*/ 1001046 h 1199686"/>
              <a:gd name="connsiteX8" fmla="*/ 0 w 2286046"/>
              <a:gd name="connsiteY8" fmla="*/ 830741 h 1199686"/>
              <a:gd name="connsiteX0" fmla="*/ 0 w 2285732"/>
              <a:gd name="connsiteY0" fmla="*/ 830741 h 1199686"/>
              <a:gd name="connsiteX1" fmla="*/ 1245703 w 2285732"/>
              <a:gd name="connsiteY1" fmla="*/ 0 h 1199686"/>
              <a:gd name="connsiteX2" fmla="*/ 2087087 w 2285732"/>
              <a:gd name="connsiteY2" fmla="*/ 7870 h 1199686"/>
              <a:gd name="connsiteX3" fmla="*/ 2285727 w 2285732"/>
              <a:gd name="connsiteY3" fmla="*/ 206510 h 1199686"/>
              <a:gd name="connsiteX4" fmla="*/ 2285727 w 2285732"/>
              <a:gd name="connsiteY4" fmla="*/ 1001046 h 1199686"/>
              <a:gd name="connsiteX5" fmla="*/ 2087087 w 2285732"/>
              <a:gd name="connsiteY5" fmla="*/ 1199686 h 1199686"/>
              <a:gd name="connsiteX6" fmla="*/ 204073 w 2285732"/>
              <a:gd name="connsiteY6" fmla="*/ 1199686 h 1199686"/>
              <a:gd name="connsiteX7" fmla="*/ 5433 w 2285732"/>
              <a:gd name="connsiteY7" fmla="*/ 1001046 h 1199686"/>
              <a:gd name="connsiteX8" fmla="*/ 0 w 2285732"/>
              <a:gd name="connsiteY8" fmla="*/ 830741 h 1199686"/>
              <a:gd name="connsiteX0" fmla="*/ 0 w 2285727"/>
              <a:gd name="connsiteY0" fmla="*/ 830741 h 1199686"/>
              <a:gd name="connsiteX1" fmla="*/ 1245703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830741 h 1199686"/>
              <a:gd name="connsiteX0" fmla="*/ 0 w 2285727"/>
              <a:gd name="connsiteY0" fmla="*/ 830741 h 1199686"/>
              <a:gd name="connsiteX1" fmla="*/ 1245703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830741 h 1199686"/>
              <a:gd name="connsiteX0" fmla="*/ 0 w 2285727"/>
              <a:gd name="connsiteY0" fmla="*/ 830741 h 1199686"/>
              <a:gd name="connsiteX1" fmla="*/ 1245703 w 2285727"/>
              <a:gd name="connsiteY1" fmla="*/ 0 h 1199686"/>
              <a:gd name="connsiteX2" fmla="*/ 2087087 w 2285727"/>
              <a:gd name="connsiteY2" fmla="*/ 7870 h 1199686"/>
              <a:gd name="connsiteX3" fmla="*/ 2285727 w 2285727"/>
              <a:gd name="connsiteY3" fmla="*/ 206510 h 1199686"/>
              <a:gd name="connsiteX4" fmla="*/ 2285727 w 2285727"/>
              <a:gd name="connsiteY4" fmla="*/ 1001046 h 1199686"/>
              <a:gd name="connsiteX5" fmla="*/ 2087087 w 2285727"/>
              <a:gd name="connsiteY5" fmla="*/ 1199686 h 1199686"/>
              <a:gd name="connsiteX6" fmla="*/ 204073 w 2285727"/>
              <a:gd name="connsiteY6" fmla="*/ 1199686 h 1199686"/>
              <a:gd name="connsiteX7" fmla="*/ 5433 w 2285727"/>
              <a:gd name="connsiteY7" fmla="*/ 1001046 h 1199686"/>
              <a:gd name="connsiteX8" fmla="*/ 0 w 2285727"/>
              <a:gd name="connsiteY8" fmla="*/ 830741 h 11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727" h="1199686">
                <a:moveTo>
                  <a:pt x="0" y="830741"/>
                </a:moveTo>
                <a:lnTo>
                  <a:pt x="1245703" y="0"/>
                </a:lnTo>
                <a:lnTo>
                  <a:pt x="2087087" y="7870"/>
                </a:lnTo>
                <a:cubicBezTo>
                  <a:pt x="2196793" y="7870"/>
                  <a:pt x="2285727" y="21640"/>
                  <a:pt x="2285727" y="206510"/>
                </a:cubicBezTo>
                <a:lnTo>
                  <a:pt x="2285727" y="1001046"/>
                </a:lnTo>
                <a:cubicBezTo>
                  <a:pt x="2285727" y="1185915"/>
                  <a:pt x="2234779" y="1193521"/>
                  <a:pt x="2087087" y="1199686"/>
                </a:cubicBezTo>
                <a:lnTo>
                  <a:pt x="204073" y="1199686"/>
                </a:lnTo>
                <a:cubicBezTo>
                  <a:pt x="94367" y="1199686"/>
                  <a:pt x="5433" y="1110752"/>
                  <a:pt x="5433" y="1001046"/>
                </a:cubicBezTo>
                <a:lnTo>
                  <a:pt x="0" y="830741"/>
                </a:lnTo>
                <a:close/>
              </a:path>
            </a:pathLst>
          </a:custGeom>
          <a:solidFill>
            <a:schemeClr val="bg1"/>
          </a:solidFill>
          <a:ln>
            <a:noFill/>
          </a:ln>
        </p:spPr>
        <p:txBody>
          <a:bodyPr wrap="square" lIns="0" tIns="36000" rIns="108000" bIns="36000" rtlCol="0">
            <a:spAutoFit/>
          </a:bodyPr>
          <a:lstStyle/>
          <a:p>
            <a:pPr algn="r">
              <a:tabLst>
                <a:tab pos="528638" algn="l"/>
                <a:tab pos="620713" algn="l"/>
                <a:tab pos="793750" algn="l"/>
                <a:tab pos="1017588" algn="l"/>
              </a:tabLst>
            </a:pPr>
            <a:r>
              <a:rPr lang="en-GB" sz="1600" dirty="0">
                <a:solidFill>
                  <a:schemeClr val="accent6"/>
                </a:solidFill>
              </a:rPr>
              <a:t>	Inclusion 2: </a:t>
            </a:r>
            <a:br>
              <a:rPr lang="en-GB" sz="1600" dirty="0">
                <a:solidFill>
                  <a:schemeClr val="accent6"/>
                </a:solidFill>
              </a:rPr>
            </a:br>
            <a:r>
              <a:rPr lang="en-GB" sz="1600" dirty="0">
                <a:solidFill>
                  <a:schemeClr val="accent6"/>
                </a:solidFill>
              </a:rPr>
              <a:t>		gel wax mixed </a:t>
            </a:r>
            <a:br>
              <a:rPr lang="en-GB" sz="1600" dirty="0">
                <a:solidFill>
                  <a:schemeClr val="accent6"/>
                </a:solidFill>
              </a:rPr>
            </a:br>
            <a:r>
              <a:rPr lang="en-GB" sz="1600" dirty="0">
                <a:solidFill>
                  <a:schemeClr val="accent6"/>
                </a:solidFill>
              </a:rPr>
              <a:t>with </a:t>
            </a:r>
            <a:r>
              <a:rPr lang="en-GB" sz="1600" dirty="0" err="1">
                <a:solidFill>
                  <a:schemeClr val="accent6"/>
                </a:solidFill>
              </a:rPr>
              <a:t>Pthalo</a:t>
            </a:r>
            <a:r>
              <a:rPr lang="en-GB" sz="1600" dirty="0">
                <a:solidFill>
                  <a:schemeClr val="accent6"/>
                </a:solidFill>
              </a:rPr>
              <a:t> Green </a:t>
            </a:r>
            <a:br>
              <a:rPr lang="en-GB" sz="1600" dirty="0">
                <a:solidFill>
                  <a:schemeClr val="accent6"/>
                </a:solidFill>
              </a:rPr>
            </a:br>
            <a:r>
              <a:rPr lang="en-GB" sz="1600" dirty="0">
                <a:solidFill>
                  <a:schemeClr val="accent6"/>
                </a:solidFill>
              </a:rPr>
              <a:t>(</a:t>
            </a:r>
            <a:r>
              <a:rPr lang="en-GB" sz="1600" dirty="0" err="1">
                <a:solidFill>
                  <a:schemeClr val="accent6"/>
                </a:solidFill>
              </a:rPr>
              <a:t>μ</a:t>
            </a:r>
            <a:r>
              <a:rPr lang="en-GB" sz="1600" baseline="-25000" dirty="0" err="1">
                <a:solidFill>
                  <a:schemeClr val="accent6"/>
                </a:solidFill>
              </a:rPr>
              <a:t>a</a:t>
            </a:r>
            <a:r>
              <a:rPr lang="en-GB" sz="1600" dirty="0">
                <a:solidFill>
                  <a:schemeClr val="accent6"/>
                </a:solidFill>
              </a:rPr>
              <a:t> ≈ </a:t>
            </a:r>
            <a:r>
              <a:rPr lang="en-GB" sz="1600" b="1" dirty="0">
                <a:solidFill>
                  <a:schemeClr val="accent6"/>
                </a:solidFill>
              </a:rPr>
              <a:t>0.3 cm</a:t>
            </a:r>
            <a:r>
              <a:rPr lang="en-GB" sz="1600" b="1" baseline="30000" dirty="0">
                <a:solidFill>
                  <a:schemeClr val="accent6"/>
                </a:solidFill>
              </a:rPr>
              <a:t>-1</a:t>
            </a:r>
            <a:r>
              <a:rPr lang="en-GB" sz="1600" b="1" dirty="0">
                <a:solidFill>
                  <a:schemeClr val="accent6"/>
                </a:solidFill>
              </a:rPr>
              <a:t> </a:t>
            </a:r>
            <a:r>
              <a:rPr lang="en-GB" sz="1600" dirty="0">
                <a:solidFill>
                  <a:schemeClr val="accent6"/>
                </a:solidFill>
              </a:rPr>
              <a:t>at 800 nm) </a:t>
            </a:r>
          </a:p>
        </p:txBody>
      </p:sp>
      <p:sp>
        <p:nvSpPr>
          <p:cNvPr id="13" name="Ellipse 9">
            <a:extLst>
              <a:ext uri="{FF2B5EF4-FFF2-40B4-BE49-F238E27FC236}">
                <a16:creationId xmlns:a16="http://schemas.microsoft.com/office/drawing/2014/main" id="{D44A1286-23D6-AA45-BB57-03A81E37A6A5}"/>
              </a:ext>
            </a:extLst>
          </p:cNvPr>
          <p:cNvSpPr/>
          <p:nvPr/>
        </p:nvSpPr>
        <p:spPr>
          <a:xfrm>
            <a:off x="3060198" y="2511325"/>
            <a:ext cx="1309780" cy="1309780"/>
          </a:xfrm>
          <a:prstGeom prst="ellipse">
            <a:avLst/>
          </a:prstGeom>
          <a:solidFill>
            <a:schemeClr val="accent3">
              <a:lumMod val="40000"/>
              <a:lumOff val="60000"/>
              <a:alpha val="81000"/>
            </a:schemeClr>
          </a:solidFill>
          <a:ln>
            <a:noFill/>
          </a:ln>
          <a:scene3d>
            <a:camera prst="isometricLeftDown"/>
            <a:lightRig rig="threePt" dir="t"/>
          </a:scene3d>
          <a:sp3d extrusionH="139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Ellipse 10">
            <a:extLst>
              <a:ext uri="{FF2B5EF4-FFF2-40B4-BE49-F238E27FC236}">
                <a16:creationId xmlns:a16="http://schemas.microsoft.com/office/drawing/2014/main" id="{863DF01B-9744-1646-8621-E5CEDD8ED813}"/>
              </a:ext>
            </a:extLst>
          </p:cNvPr>
          <p:cNvSpPr/>
          <p:nvPr/>
        </p:nvSpPr>
        <p:spPr>
          <a:xfrm>
            <a:off x="3715088" y="3312107"/>
            <a:ext cx="291063" cy="291063"/>
          </a:xfrm>
          <a:prstGeom prst="ellipse">
            <a:avLst/>
          </a:prstGeom>
          <a:solidFill>
            <a:schemeClr val="accent6">
              <a:lumMod val="60000"/>
              <a:lumOff val="40000"/>
              <a:alpha val="38000"/>
            </a:schemeClr>
          </a:solidFill>
          <a:ln>
            <a:noFill/>
          </a:ln>
          <a:scene3d>
            <a:camera prst="isometricLeftDown"/>
            <a:lightRig rig="threePt" dir="t"/>
          </a:scene3d>
          <a:sp3d extrusionH="139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1">
            <a:extLst>
              <a:ext uri="{FF2B5EF4-FFF2-40B4-BE49-F238E27FC236}">
                <a16:creationId xmlns:a16="http://schemas.microsoft.com/office/drawing/2014/main" id="{D1A7414F-A2F9-5045-8940-D5BC46A91724}"/>
              </a:ext>
            </a:extLst>
          </p:cNvPr>
          <p:cNvSpPr/>
          <p:nvPr/>
        </p:nvSpPr>
        <p:spPr>
          <a:xfrm>
            <a:off x="3351260" y="2783597"/>
            <a:ext cx="291063" cy="291063"/>
          </a:xfrm>
          <a:prstGeom prst="ellipse">
            <a:avLst/>
          </a:prstGeom>
          <a:solidFill>
            <a:srgbClr val="BEA5F1">
              <a:alpha val="38000"/>
            </a:srgbClr>
          </a:solidFill>
          <a:ln>
            <a:noFill/>
          </a:ln>
          <a:scene3d>
            <a:camera prst="isometricLeftDown"/>
            <a:lightRig rig="threePt" dir="t"/>
          </a:scene3d>
          <a:sp3d extrusionH="139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ooter Placeholder 8">
            <a:extLst>
              <a:ext uri="{FF2B5EF4-FFF2-40B4-BE49-F238E27FC236}">
                <a16:creationId xmlns:a16="http://schemas.microsoft.com/office/drawing/2014/main" id="{22370192-3185-BB4A-82F5-E64BBC99E99E}"/>
              </a:ext>
            </a:extLst>
          </p:cNvPr>
          <p:cNvSpPr>
            <a:spLocks noGrp="1"/>
          </p:cNvSpPr>
          <p:nvPr>
            <p:ph type="ftr" sz="quarter" idx="11"/>
          </p:nvPr>
        </p:nvSpPr>
        <p:spPr/>
        <p:txBody>
          <a:bodyPr/>
          <a:lstStyle/>
          <a:p>
            <a:r>
              <a:rPr lang="en-US"/>
              <a:t>of 18</a:t>
            </a:r>
            <a:endParaRPr lang="en-US" dirty="0"/>
          </a:p>
        </p:txBody>
      </p:sp>
      <p:cxnSp>
        <p:nvCxnSpPr>
          <p:cNvPr id="20" name="Straight Arrow Connector 19">
            <a:extLst>
              <a:ext uri="{FF2B5EF4-FFF2-40B4-BE49-F238E27FC236}">
                <a16:creationId xmlns:a16="http://schemas.microsoft.com/office/drawing/2014/main" id="{5D86B85C-7569-4245-A520-15527090A3FF}"/>
              </a:ext>
            </a:extLst>
          </p:cNvPr>
          <p:cNvCxnSpPr>
            <a:cxnSpLocks/>
          </p:cNvCxnSpPr>
          <p:nvPr/>
        </p:nvCxnSpPr>
        <p:spPr>
          <a:xfrm>
            <a:off x="2647526" y="3232744"/>
            <a:ext cx="780968" cy="1022377"/>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92A2A7-CC50-784E-B94F-E076C33BA7C2}"/>
              </a:ext>
            </a:extLst>
          </p:cNvPr>
          <p:cNvSpPr txBox="1"/>
          <p:nvPr/>
        </p:nvSpPr>
        <p:spPr>
          <a:xfrm rot="3137369">
            <a:off x="2610188" y="3691007"/>
            <a:ext cx="675185" cy="300082"/>
          </a:xfrm>
          <a:prstGeom prst="rect">
            <a:avLst/>
          </a:prstGeom>
          <a:noFill/>
        </p:spPr>
        <p:txBody>
          <a:bodyPr wrap="none" rtlCol="0">
            <a:spAutoFit/>
          </a:bodyPr>
          <a:lstStyle/>
          <a:p>
            <a:r>
              <a:rPr lang="en-GB" dirty="0">
                <a:solidFill>
                  <a:schemeClr val="accent3"/>
                </a:solidFill>
              </a:rPr>
              <a:t>28 mm</a:t>
            </a:r>
          </a:p>
        </p:txBody>
      </p:sp>
      <p:cxnSp>
        <p:nvCxnSpPr>
          <p:cNvPr id="23" name="Straight Arrow Connector 22">
            <a:extLst>
              <a:ext uri="{FF2B5EF4-FFF2-40B4-BE49-F238E27FC236}">
                <a16:creationId xmlns:a16="http://schemas.microsoft.com/office/drawing/2014/main" id="{FD094067-3E90-E149-A2F7-2FC264394CC4}"/>
              </a:ext>
            </a:extLst>
          </p:cNvPr>
          <p:cNvCxnSpPr>
            <a:cxnSpLocks/>
          </p:cNvCxnSpPr>
          <p:nvPr/>
        </p:nvCxnSpPr>
        <p:spPr>
          <a:xfrm>
            <a:off x="3395409" y="3626652"/>
            <a:ext cx="199179" cy="247137"/>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19FB2D-A5FF-A241-8361-CC5B083346D1}"/>
              </a:ext>
            </a:extLst>
          </p:cNvPr>
          <p:cNvSpPr txBox="1"/>
          <p:nvPr/>
        </p:nvSpPr>
        <p:spPr>
          <a:xfrm rot="3137369">
            <a:off x="3117910" y="3691007"/>
            <a:ext cx="587020" cy="300082"/>
          </a:xfrm>
          <a:prstGeom prst="rect">
            <a:avLst/>
          </a:prstGeom>
          <a:noFill/>
        </p:spPr>
        <p:txBody>
          <a:bodyPr wrap="none" rtlCol="0">
            <a:spAutoFit/>
          </a:bodyPr>
          <a:lstStyle/>
          <a:p>
            <a:r>
              <a:rPr lang="en-GB" dirty="0">
                <a:solidFill>
                  <a:schemeClr val="accent6"/>
                </a:solidFill>
              </a:rPr>
              <a:t>4 mm</a:t>
            </a:r>
          </a:p>
        </p:txBody>
      </p:sp>
    </p:spTree>
    <p:extLst>
      <p:ext uri="{BB962C8B-B14F-4D97-AF65-F5344CB8AC3E}">
        <p14:creationId xmlns:p14="http://schemas.microsoft.com/office/powerpoint/2010/main" val="269547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4" grpId="0" animBg="1"/>
      <p:bldP spid="16" grpId="0" animBg="1"/>
      <p:bldP spid="13" grpId="0" animBg="1"/>
      <p:bldP spid="15" grpId="0" animBg="1"/>
      <p:bldP spid="19" grpId="0" animBg="1"/>
      <p:bldP spid="22"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700D-D962-5F45-AF70-A3D6A2DF1453}"/>
              </a:ext>
            </a:extLst>
          </p:cNvPr>
          <p:cNvSpPr>
            <a:spLocks noGrp="1"/>
          </p:cNvSpPr>
          <p:nvPr>
            <p:ph type="title"/>
          </p:nvPr>
        </p:nvSpPr>
        <p:spPr/>
        <p:txBody>
          <a:bodyPr/>
          <a:lstStyle/>
          <a:p>
            <a:r>
              <a:rPr lang="en-GB" dirty="0"/>
              <a:t>A protocol was designed for standardised phantom imaging</a:t>
            </a:r>
          </a:p>
        </p:txBody>
      </p:sp>
      <p:sp>
        <p:nvSpPr>
          <p:cNvPr id="4" name="Slide Number Placeholder 3">
            <a:extLst>
              <a:ext uri="{FF2B5EF4-FFF2-40B4-BE49-F238E27FC236}">
                <a16:creationId xmlns:a16="http://schemas.microsoft.com/office/drawing/2014/main" id="{E1D919ED-C77D-6E4D-AC96-D3830EE4A0C1}"/>
              </a:ext>
            </a:extLst>
          </p:cNvPr>
          <p:cNvSpPr>
            <a:spLocks noGrp="1"/>
          </p:cNvSpPr>
          <p:nvPr>
            <p:ph type="sldNum" sz="quarter" idx="12"/>
          </p:nvPr>
        </p:nvSpPr>
        <p:spPr/>
        <p:txBody>
          <a:bodyPr/>
          <a:lstStyle/>
          <a:p>
            <a:fld id="{39CACE05-41A5-CE4D-9AD6-6F86C0D2763D}" type="slidenum">
              <a:rPr lang="en-US" smtClean="0"/>
              <a:pPr/>
              <a:t>13</a:t>
            </a:fld>
            <a:endParaRPr lang="en-US" dirty="0"/>
          </a:p>
        </p:txBody>
      </p:sp>
      <p:pic>
        <p:nvPicPr>
          <p:cNvPr id="5" name="Picture 4">
            <a:extLst>
              <a:ext uri="{FF2B5EF4-FFF2-40B4-BE49-F238E27FC236}">
                <a16:creationId xmlns:a16="http://schemas.microsoft.com/office/drawing/2014/main" id="{3255FA3B-FB28-574C-9AA1-ED2C4DDD37BB}"/>
              </a:ext>
            </a:extLst>
          </p:cNvPr>
          <p:cNvPicPr>
            <a:picLocks noChangeAspect="1"/>
          </p:cNvPicPr>
          <p:nvPr/>
        </p:nvPicPr>
        <p:blipFill rotWithShape="1">
          <a:blip r:embed="rId2"/>
          <a:srcRect t="14110"/>
          <a:stretch/>
        </p:blipFill>
        <p:spPr>
          <a:xfrm>
            <a:off x="116230" y="921163"/>
            <a:ext cx="3067614" cy="3554227"/>
          </a:xfrm>
          <a:prstGeom prst="rect">
            <a:avLst/>
          </a:prstGeom>
        </p:spPr>
      </p:pic>
      <p:pic>
        <p:nvPicPr>
          <p:cNvPr id="7" name="Picture 6">
            <a:extLst>
              <a:ext uri="{FF2B5EF4-FFF2-40B4-BE49-F238E27FC236}">
                <a16:creationId xmlns:a16="http://schemas.microsoft.com/office/drawing/2014/main" id="{A3F005E3-3252-0940-A991-2F92EE893220}"/>
              </a:ext>
            </a:extLst>
          </p:cNvPr>
          <p:cNvPicPr>
            <a:picLocks noChangeAspect="1"/>
          </p:cNvPicPr>
          <p:nvPr/>
        </p:nvPicPr>
        <p:blipFill>
          <a:blip r:embed="rId3"/>
          <a:stretch>
            <a:fillRect/>
          </a:stretch>
        </p:blipFill>
        <p:spPr>
          <a:xfrm>
            <a:off x="3398871" y="921163"/>
            <a:ext cx="5294360" cy="2408482"/>
          </a:xfrm>
          <a:prstGeom prst="roundRect">
            <a:avLst>
              <a:gd name="adj" fmla="val 3334"/>
            </a:avLst>
          </a:prstGeom>
          <a:ln w="12700">
            <a:solidFill>
              <a:schemeClr val="bg2">
                <a:lumMod val="50000"/>
              </a:schemeClr>
            </a:solidFill>
          </a:ln>
          <a:effectLst>
            <a:outerShdw blurRad="50800" dist="38100" dir="5400000" algn="t" rotWithShape="0">
              <a:prstClr val="black">
                <a:alpha val="40000"/>
              </a:prstClr>
            </a:outerShdw>
          </a:effectLst>
        </p:spPr>
      </p:pic>
      <p:pic>
        <p:nvPicPr>
          <p:cNvPr id="13" name="Picture 12">
            <a:extLst>
              <a:ext uri="{FF2B5EF4-FFF2-40B4-BE49-F238E27FC236}">
                <a16:creationId xmlns:a16="http://schemas.microsoft.com/office/drawing/2014/main" id="{8430C622-9D9F-C24C-818D-8C28F036233C}"/>
              </a:ext>
            </a:extLst>
          </p:cNvPr>
          <p:cNvPicPr>
            <a:picLocks noChangeAspect="1"/>
          </p:cNvPicPr>
          <p:nvPr/>
        </p:nvPicPr>
        <p:blipFill>
          <a:blip r:embed="rId4"/>
          <a:stretch>
            <a:fillRect/>
          </a:stretch>
        </p:blipFill>
        <p:spPr>
          <a:xfrm>
            <a:off x="5539410" y="2698276"/>
            <a:ext cx="3260034" cy="1726248"/>
          </a:xfrm>
          <a:prstGeom prst="roundRect">
            <a:avLst>
              <a:gd name="adj" fmla="val 7948"/>
            </a:avLst>
          </a:prstGeom>
          <a:ln>
            <a:solidFill>
              <a:schemeClr val="bg2">
                <a:lumMod val="50000"/>
              </a:schemeClr>
            </a:solidFill>
          </a:ln>
          <a:effectLst>
            <a:outerShdw blurRad="50800" dist="38100" dir="5400000" algn="t" rotWithShape="0">
              <a:schemeClr val="bg2">
                <a:lumMod val="50000"/>
                <a:alpha val="40000"/>
              </a:schemeClr>
            </a:outerShdw>
          </a:effectLst>
        </p:spPr>
      </p:pic>
      <p:sp>
        <p:nvSpPr>
          <p:cNvPr id="14" name="Footer Placeholder 13">
            <a:extLst>
              <a:ext uri="{FF2B5EF4-FFF2-40B4-BE49-F238E27FC236}">
                <a16:creationId xmlns:a16="http://schemas.microsoft.com/office/drawing/2014/main" id="{3F8C460E-92D8-2949-8418-2E097D287714}"/>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354262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A2ADA7-2445-C74A-8BA4-4B93C5EFB6C8}"/>
              </a:ext>
            </a:extLst>
          </p:cNvPr>
          <p:cNvSpPr>
            <a:spLocks noGrp="1"/>
          </p:cNvSpPr>
          <p:nvPr>
            <p:ph type="title"/>
          </p:nvPr>
        </p:nvSpPr>
        <p:spPr/>
        <p:txBody>
          <a:bodyPr/>
          <a:lstStyle/>
          <a:p>
            <a:r>
              <a:rPr lang="en-GB" dirty="0"/>
              <a:t>Phantoms were shipped to 8 sites</a:t>
            </a:r>
          </a:p>
        </p:txBody>
      </p:sp>
      <p:sp>
        <p:nvSpPr>
          <p:cNvPr id="11" name="Content Placeholder 10">
            <a:extLst>
              <a:ext uri="{FF2B5EF4-FFF2-40B4-BE49-F238E27FC236}">
                <a16:creationId xmlns:a16="http://schemas.microsoft.com/office/drawing/2014/main" id="{9850A9F1-76B9-3B46-8C6F-6956F14C4702}"/>
              </a:ext>
            </a:extLst>
          </p:cNvPr>
          <p:cNvSpPr>
            <a:spLocks noGrp="1"/>
          </p:cNvSpPr>
          <p:nvPr>
            <p:ph idx="1"/>
          </p:nvPr>
        </p:nvSpPr>
        <p:spPr>
          <a:xfrm>
            <a:off x="5429251" y="1210100"/>
            <a:ext cx="2486840" cy="2950058"/>
          </a:xfrm>
        </p:spPr>
        <p:txBody>
          <a:bodyPr>
            <a:normAutofit/>
          </a:bodyPr>
          <a:lstStyle/>
          <a:p>
            <a:r>
              <a:rPr lang="en-GB" sz="1800" dirty="0"/>
              <a:t>Jeff Bamber</a:t>
            </a:r>
          </a:p>
          <a:p>
            <a:r>
              <a:rPr lang="en-GB" sz="1800" dirty="0"/>
              <a:t>Jing Claussen</a:t>
            </a:r>
          </a:p>
          <a:p>
            <a:r>
              <a:rPr lang="en-GB" sz="1800" dirty="0"/>
              <a:t>Ralph Mason</a:t>
            </a:r>
          </a:p>
          <a:p>
            <a:r>
              <a:rPr lang="en-GB" sz="1800" dirty="0"/>
              <a:t>Lacey McNally</a:t>
            </a:r>
          </a:p>
          <a:p>
            <a:r>
              <a:rPr lang="en-GB" sz="1800" dirty="0" err="1"/>
              <a:t>Ruiqing</a:t>
            </a:r>
            <a:r>
              <a:rPr lang="en-GB" sz="1800" dirty="0"/>
              <a:t> Ni</a:t>
            </a:r>
          </a:p>
          <a:p>
            <a:r>
              <a:rPr lang="en-GB" sz="1800" dirty="0"/>
              <a:t>Malini </a:t>
            </a:r>
            <a:r>
              <a:rPr lang="en-GB" sz="1800" dirty="0" err="1"/>
              <a:t>Olivo</a:t>
            </a:r>
            <a:endParaRPr lang="en-GB" sz="1800" dirty="0"/>
          </a:p>
          <a:p>
            <a:r>
              <a:rPr lang="en-GB" sz="1800" dirty="0"/>
              <a:t>Maximillian Waldner</a:t>
            </a:r>
          </a:p>
          <a:p>
            <a:r>
              <a:rPr lang="en-GB" sz="1800" dirty="0" err="1"/>
              <a:t>Kun</a:t>
            </a:r>
            <a:r>
              <a:rPr lang="en-GB" sz="1800" dirty="0"/>
              <a:t> Wang</a:t>
            </a:r>
          </a:p>
          <a:p>
            <a:endParaRPr lang="en-GB" sz="1800" dirty="0"/>
          </a:p>
        </p:txBody>
      </p:sp>
      <p:sp>
        <p:nvSpPr>
          <p:cNvPr id="5" name="Slide Number Placeholder 4">
            <a:extLst>
              <a:ext uri="{FF2B5EF4-FFF2-40B4-BE49-F238E27FC236}">
                <a16:creationId xmlns:a16="http://schemas.microsoft.com/office/drawing/2014/main" id="{B99C8098-EECE-DA42-B4EC-BE5BEA8398F6}"/>
              </a:ext>
            </a:extLst>
          </p:cNvPr>
          <p:cNvSpPr>
            <a:spLocks noGrp="1"/>
          </p:cNvSpPr>
          <p:nvPr>
            <p:ph type="sldNum" sz="quarter" idx="12"/>
          </p:nvPr>
        </p:nvSpPr>
        <p:spPr/>
        <p:txBody>
          <a:bodyPr/>
          <a:lstStyle/>
          <a:p>
            <a:fld id="{39CACE05-41A5-CE4D-9AD6-6F86C0D2763D}" type="slidenum">
              <a:rPr lang="en-US" smtClean="0"/>
              <a:pPr/>
              <a:t>14</a:t>
            </a:fld>
            <a:endParaRPr lang="en-US" dirty="0"/>
          </a:p>
        </p:txBody>
      </p:sp>
      <p:pic>
        <p:nvPicPr>
          <p:cNvPr id="8" name="Picture 7">
            <a:extLst>
              <a:ext uri="{FF2B5EF4-FFF2-40B4-BE49-F238E27FC236}">
                <a16:creationId xmlns:a16="http://schemas.microsoft.com/office/drawing/2014/main" id="{CAEC97DE-A6BB-FA43-A9F1-052DE3DDBDF2}"/>
              </a:ext>
            </a:extLst>
          </p:cNvPr>
          <p:cNvPicPr>
            <a:picLocks noChangeAspect="1"/>
          </p:cNvPicPr>
          <p:nvPr/>
        </p:nvPicPr>
        <p:blipFill rotWithShape="1">
          <a:blip r:embed="rId2"/>
          <a:srcRect t="16872" b="12869"/>
          <a:stretch/>
        </p:blipFill>
        <p:spPr>
          <a:xfrm>
            <a:off x="628650" y="866681"/>
            <a:ext cx="2500313" cy="3613747"/>
          </a:xfrm>
          <a:prstGeom prst="roundRect">
            <a:avLst>
              <a:gd name="adj" fmla="val 2356"/>
            </a:avLst>
          </a:prstGeom>
        </p:spPr>
      </p:pic>
      <p:pic>
        <p:nvPicPr>
          <p:cNvPr id="10" name="Picture 9">
            <a:extLst>
              <a:ext uri="{FF2B5EF4-FFF2-40B4-BE49-F238E27FC236}">
                <a16:creationId xmlns:a16="http://schemas.microsoft.com/office/drawing/2014/main" id="{04814042-D028-FD4E-A515-9E218C89013A}"/>
              </a:ext>
            </a:extLst>
          </p:cNvPr>
          <p:cNvPicPr>
            <a:picLocks noChangeAspect="1"/>
          </p:cNvPicPr>
          <p:nvPr/>
        </p:nvPicPr>
        <p:blipFill rotWithShape="1">
          <a:blip r:embed="rId3"/>
          <a:srcRect b="14833"/>
          <a:stretch/>
        </p:blipFill>
        <p:spPr>
          <a:xfrm>
            <a:off x="3265717" y="874397"/>
            <a:ext cx="2058216" cy="3606031"/>
          </a:xfrm>
          <a:prstGeom prst="roundRect">
            <a:avLst>
              <a:gd name="adj" fmla="val 2502"/>
            </a:avLst>
          </a:prstGeom>
        </p:spPr>
      </p:pic>
      <p:sp>
        <p:nvSpPr>
          <p:cNvPr id="12" name="Content Placeholder 10">
            <a:extLst>
              <a:ext uri="{FF2B5EF4-FFF2-40B4-BE49-F238E27FC236}">
                <a16:creationId xmlns:a16="http://schemas.microsoft.com/office/drawing/2014/main" id="{7C5ADD8E-B575-2A4A-AA78-FC5371EB7CEB}"/>
              </a:ext>
            </a:extLst>
          </p:cNvPr>
          <p:cNvSpPr txBox="1">
            <a:spLocks/>
          </p:cNvSpPr>
          <p:nvPr/>
        </p:nvSpPr>
        <p:spPr>
          <a:xfrm>
            <a:off x="7741786" y="1202383"/>
            <a:ext cx="1259340" cy="2950058"/>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0"/>
              </a:spcBef>
              <a:buFont typeface="Arial" panose="020B0604020202020204" pitchFamily="34" charset="0"/>
              <a:buChar char="•"/>
              <a:defRPr sz="2000" kern="1200">
                <a:solidFill>
                  <a:schemeClr val="tx1"/>
                </a:solidFill>
                <a:latin typeface="+mj-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600" kern="1200">
                <a:solidFill>
                  <a:schemeClr val="tx1"/>
                </a:solidFill>
                <a:latin typeface="+mj-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j-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j-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dirty="0">
                <a:solidFill>
                  <a:schemeClr val="accent1"/>
                </a:solidFill>
              </a:rPr>
              <a:t>UK</a:t>
            </a:r>
          </a:p>
          <a:p>
            <a:pPr marL="0" indent="0">
              <a:buNone/>
            </a:pPr>
            <a:r>
              <a:rPr lang="en-GB" sz="1800" dirty="0">
                <a:solidFill>
                  <a:schemeClr val="accent1"/>
                </a:solidFill>
              </a:rPr>
              <a:t>Germany</a:t>
            </a:r>
          </a:p>
          <a:p>
            <a:pPr marL="0" indent="0">
              <a:buNone/>
            </a:pPr>
            <a:r>
              <a:rPr lang="en-GB" sz="1800" dirty="0">
                <a:solidFill>
                  <a:schemeClr val="accent1"/>
                </a:solidFill>
              </a:rPr>
              <a:t>USA</a:t>
            </a:r>
          </a:p>
          <a:p>
            <a:pPr marL="0" indent="0">
              <a:buNone/>
            </a:pPr>
            <a:r>
              <a:rPr lang="en-GB" sz="1800" dirty="0">
                <a:solidFill>
                  <a:schemeClr val="accent1"/>
                </a:solidFill>
              </a:rPr>
              <a:t>USA</a:t>
            </a:r>
          </a:p>
          <a:p>
            <a:pPr marL="0" indent="0">
              <a:buNone/>
            </a:pPr>
            <a:r>
              <a:rPr lang="en-GB" sz="1800" dirty="0">
                <a:solidFill>
                  <a:schemeClr val="accent1"/>
                </a:solidFill>
              </a:rPr>
              <a:t>Switzerland</a:t>
            </a:r>
          </a:p>
          <a:p>
            <a:pPr marL="0" indent="0">
              <a:buNone/>
            </a:pPr>
            <a:r>
              <a:rPr lang="en-GB" sz="1800" dirty="0">
                <a:solidFill>
                  <a:schemeClr val="accent1"/>
                </a:solidFill>
              </a:rPr>
              <a:t>Singapore</a:t>
            </a:r>
          </a:p>
          <a:p>
            <a:pPr marL="0" indent="0">
              <a:buNone/>
            </a:pPr>
            <a:r>
              <a:rPr lang="en-GB" sz="1800" dirty="0">
                <a:solidFill>
                  <a:schemeClr val="accent1"/>
                </a:solidFill>
              </a:rPr>
              <a:t>Germany</a:t>
            </a:r>
          </a:p>
          <a:p>
            <a:pPr marL="0" indent="0">
              <a:buNone/>
            </a:pPr>
            <a:r>
              <a:rPr lang="en-GB" sz="1800" dirty="0">
                <a:solidFill>
                  <a:schemeClr val="accent1"/>
                </a:solidFill>
              </a:rPr>
              <a:t>China</a:t>
            </a:r>
          </a:p>
          <a:p>
            <a:pPr marL="0" indent="0">
              <a:buNone/>
            </a:pPr>
            <a:endParaRPr lang="en-GB" sz="1800" dirty="0">
              <a:solidFill>
                <a:schemeClr val="accent1"/>
              </a:solidFill>
            </a:endParaRPr>
          </a:p>
        </p:txBody>
      </p:sp>
      <p:sp>
        <p:nvSpPr>
          <p:cNvPr id="2" name="Footer Placeholder 1">
            <a:extLst>
              <a:ext uri="{FF2B5EF4-FFF2-40B4-BE49-F238E27FC236}">
                <a16:creationId xmlns:a16="http://schemas.microsoft.com/office/drawing/2014/main" id="{F823A38F-E5F7-6449-BBA5-9F3B27354A1F}"/>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234669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D1BCDF-4274-C54D-B404-A11F5C036A19}"/>
              </a:ext>
            </a:extLst>
          </p:cNvPr>
          <p:cNvSpPr>
            <a:spLocks noGrp="1"/>
          </p:cNvSpPr>
          <p:nvPr>
            <p:ph type="title"/>
          </p:nvPr>
        </p:nvSpPr>
        <p:spPr/>
        <p:txBody>
          <a:bodyPr/>
          <a:lstStyle/>
          <a:p>
            <a:r>
              <a:rPr lang="en-GB" dirty="0"/>
              <a:t>Phantoms suffered some mechanical and thermal damage</a:t>
            </a:r>
          </a:p>
        </p:txBody>
      </p:sp>
      <p:sp>
        <p:nvSpPr>
          <p:cNvPr id="5" name="Slide Number Placeholder 4">
            <a:extLst>
              <a:ext uri="{FF2B5EF4-FFF2-40B4-BE49-F238E27FC236}">
                <a16:creationId xmlns:a16="http://schemas.microsoft.com/office/drawing/2014/main" id="{393049AF-36E6-2C4D-BEA2-6BC0DA533F20}"/>
              </a:ext>
            </a:extLst>
          </p:cNvPr>
          <p:cNvSpPr>
            <a:spLocks noGrp="1"/>
          </p:cNvSpPr>
          <p:nvPr>
            <p:ph type="sldNum" sz="quarter" idx="12"/>
          </p:nvPr>
        </p:nvSpPr>
        <p:spPr/>
        <p:txBody>
          <a:bodyPr/>
          <a:lstStyle/>
          <a:p>
            <a:fld id="{39CACE05-41A5-CE4D-9AD6-6F86C0D2763D}" type="slidenum">
              <a:rPr lang="en-US" smtClean="0"/>
              <a:pPr/>
              <a:t>15</a:t>
            </a:fld>
            <a:endParaRPr lang="en-US" dirty="0"/>
          </a:p>
        </p:txBody>
      </p:sp>
      <p:pic>
        <p:nvPicPr>
          <p:cNvPr id="7" name="Picture 2" descr="P:\IPASC phantom pics\7.jpg">
            <a:extLst>
              <a:ext uri="{FF2B5EF4-FFF2-40B4-BE49-F238E27FC236}">
                <a16:creationId xmlns:a16="http://schemas.microsoft.com/office/drawing/2014/main" id="{3C6BAA5D-1F0B-A54D-A3EA-326150CEFB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275" b="24339"/>
          <a:stretch/>
        </p:blipFill>
        <p:spPr bwMode="auto">
          <a:xfrm>
            <a:off x="628650" y="1223495"/>
            <a:ext cx="3686176" cy="2820473"/>
          </a:xfrm>
          <a:prstGeom prst="roundRect">
            <a:avLst>
              <a:gd name="adj" fmla="val 3511"/>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C8D5B9FA-4793-914B-A955-48E16E884C08}"/>
              </a:ext>
            </a:extLst>
          </p:cNvPr>
          <p:cNvCxnSpPr/>
          <p:nvPr/>
        </p:nvCxnSpPr>
        <p:spPr>
          <a:xfrm>
            <a:off x="1736233" y="2176532"/>
            <a:ext cx="103031" cy="1352281"/>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6E58F-2CAC-0F49-9D81-B9A1329195BA}"/>
              </a:ext>
            </a:extLst>
          </p:cNvPr>
          <p:cNvPicPr>
            <a:picLocks noChangeAspect="1"/>
          </p:cNvPicPr>
          <p:nvPr/>
        </p:nvPicPr>
        <p:blipFill rotWithShape="1">
          <a:blip r:embed="rId3"/>
          <a:srcRect l="34304" t="6646" r="15618" b="5183"/>
          <a:stretch/>
        </p:blipFill>
        <p:spPr>
          <a:xfrm rot="5400000">
            <a:off x="5242908" y="771528"/>
            <a:ext cx="2820474" cy="3724410"/>
          </a:xfrm>
          <a:prstGeom prst="roundRect">
            <a:avLst>
              <a:gd name="adj" fmla="val 3981"/>
            </a:avLst>
          </a:prstGeom>
        </p:spPr>
      </p:pic>
      <p:sp>
        <p:nvSpPr>
          <p:cNvPr id="12" name="Footer Placeholder 11">
            <a:extLst>
              <a:ext uri="{FF2B5EF4-FFF2-40B4-BE49-F238E27FC236}">
                <a16:creationId xmlns:a16="http://schemas.microsoft.com/office/drawing/2014/main" id="{8F570A5A-BE38-7D42-BD79-C16ECBE88374}"/>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359109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8CA02E3-0340-964D-9EBA-ED87D565035F}"/>
              </a:ext>
            </a:extLst>
          </p:cNvPr>
          <p:cNvPicPr>
            <a:picLocks noChangeAspect="1"/>
          </p:cNvPicPr>
          <p:nvPr/>
        </p:nvPicPr>
        <p:blipFill>
          <a:blip r:embed="rId2"/>
          <a:stretch>
            <a:fillRect/>
          </a:stretch>
        </p:blipFill>
        <p:spPr>
          <a:xfrm>
            <a:off x="628650" y="1467890"/>
            <a:ext cx="3835761" cy="3158862"/>
          </a:xfrm>
          <a:prstGeom prst="rect">
            <a:avLst/>
          </a:prstGeom>
        </p:spPr>
      </p:pic>
      <p:pic>
        <p:nvPicPr>
          <p:cNvPr id="15" name="Picture 14">
            <a:extLst>
              <a:ext uri="{FF2B5EF4-FFF2-40B4-BE49-F238E27FC236}">
                <a16:creationId xmlns:a16="http://schemas.microsoft.com/office/drawing/2014/main" id="{54275F2D-8D1E-9D40-B42E-E2B5045C6E48}"/>
              </a:ext>
            </a:extLst>
          </p:cNvPr>
          <p:cNvPicPr>
            <a:picLocks noChangeAspect="1"/>
          </p:cNvPicPr>
          <p:nvPr/>
        </p:nvPicPr>
        <p:blipFill>
          <a:blip r:embed="rId3"/>
          <a:stretch>
            <a:fillRect/>
          </a:stretch>
        </p:blipFill>
        <p:spPr>
          <a:xfrm>
            <a:off x="4990612" y="1371961"/>
            <a:ext cx="3842462" cy="3254791"/>
          </a:xfrm>
          <a:prstGeom prst="rect">
            <a:avLst/>
          </a:prstGeom>
        </p:spPr>
      </p:pic>
      <p:pic>
        <p:nvPicPr>
          <p:cNvPr id="14" name="Picture 13">
            <a:extLst>
              <a:ext uri="{FF2B5EF4-FFF2-40B4-BE49-F238E27FC236}">
                <a16:creationId xmlns:a16="http://schemas.microsoft.com/office/drawing/2014/main" id="{CDF46D50-BD31-AF4F-9A5E-EF6401D09A58}"/>
              </a:ext>
            </a:extLst>
          </p:cNvPr>
          <p:cNvPicPr>
            <a:picLocks noChangeAspect="1"/>
          </p:cNvPicPr>
          <p:nvPr/>
        </p:nvPicPr>
        <p:blipFill>
          <a:blip r:embed="rId4"/>
          <a:stretch>
            <a:fillRect/>
          </a:stretch>
        </p:blipFill>
        <p:spPr>
          <a:xfrm>
            <a:off x="628650" y="1467891"/>
            <a:ext cx="3835761" cy="3158862"/>
          </a:xfrm>
          <a:prstGeom prst="rect">
            <a:avLst/>
          </a:prstGeom>
        </p:spPr>
      </p:pic>
      <p:pic>
        <p:nvPicPr>
          <p:cNvPr id="13" name="Picture 12">
            <a:extLst>
              <a:ext uri="{FF2B5EF4-FFF2-40B4-BE49-F238E27FC236}">
                <a16:creationId xmlns:a16="http://schemas.microsoft.com/office/drawing/2014/main" id="{CD2CE00E-1E66-7747-B8C1-224918EE1BB2}"/>
              </a:ext>
            </a:extLst>
          </p:cNvPr>
          <p:cNvPicPr>
            <a:picLocks noChangeAspect="1"/>
          </p:cNvPicPr>
          <p:nvPr/>
        </p:nvPicPr>
        <p:blipFill>
          <a:blip r:embed="rId5"/>
          <a:stretch>
            <a:fillRect/>
          </a:stretch>
        </p:blipFill>
        <p:spPr>
          <a:xfrm>
            <a:off x="4990612" y="1371962"/>
            <a:ext cx="3842462" cy="3254791"/>
          </a:xfrm>
          <a:prstGeom prst="rect">
            <a:avLst/>
          </a:prstGeom>
        </p:spPr>
      </p:pic>
      <p:sp>
        <p:nvSpPr>
          <p:cNvPr id="2" name="Title 1">
            <a:extLst>
              <a:ext uri="{FF2B5EF4-FFF2-40B4-BE49-F238E27FC236}">
                <a16:creationId xmlns:a16="http://schemas.microsoft.com/office/drawing/2014/main" id="{9DC6FA33-C015-2E41-A807-32CEEF23C833}"/>
              </a:ext>
            </a:extLst>
          </p:cNvPr>
          <p:cNvSpPr>
            <a:spLocks noGrp="1"/>
          </p:cNvSpPr>
          <p:nvPr>
            <p:ph type="title"/>
          </p:nvPr>
        </p:nvSpPr>
        <p:spPr/>
        <p:txBody>
          <a:bodyPr/>
          <a:lstStyle/>
          <a:p>
            <a:r>
              <a:rPr lang="en-GB" i="1" dirty="0"/>
              <a:t>In general</a:t>
            </a:r>
            <a:r>
              <a:rPr lang="en-GB" dirty="0"/>
              <a:t>: Pilot study data received from 4 sites show good agreement with imaging data recorded before shipping </a:t>
            </a:r>
          </a:p>
        </p:txBody>
      </p:sp>
      <p:sp>
        <p:nvSpPr>
          <p:cNvPr id="5" name="Slide Number Placeholder 4">
            <a:extLst>
              <a:ext uri="{FF2B5EF4-FFF2-40B4-BE49-F238E27FC236}">
                <a16:creationId xmlns:a16="http://schemas.microsoft.com/office/drawing/2014/main" id="{D13445C9-25CB-A74E-9BA1-8165580C6BCA}"/>
              </a:ext>
            </a:extLst>
          </p:cNvPr>
          <p:cNvSpPr>
            <a:spLocks noGrp="1"/>
          </p:cNvSpPr>
          <p:nvPr>
            <p:ph type="sldNum" sz="quarter" idx="12"/>
          </p:nvPr>
        </p:nvSpPr>
        <p:spPr/>
        <p:txBody>
          <a:bodyPr/>
          <a:lstStyle/>
          <a:p>
            <a:fld id="{39CACE05-41A5-CE4D-9AD6-6F86C0D2763D}" type="slidenum">
              <a:rPr lang="en-US" smtClean="0"/>
              <a:pPr/>
              <a:t>16</a:t>
            </a:fld>
            <a:endParaRPr lang="en-US" dirty="0"/>
          </a:p>
        </p:txBody>
      </p:sp>
      <p:sp>
        <p:nvSpPr>
          <p:cNvPr id="11" name="Rounded Rectangle 10">
            <a:extLst>
              <a:ext uri="{FF2B5EF4-FFF2-40B4-BE49-F238E27FC236}">
                <a16:creationId xmlns:a16="http://schemas.microsoft.com/office/drawing/2014/main" id="{DD4950A9-3EB4-D14C-866E-3E454FC701DF}"/>
              </a:ext>
            </a:extLst>
          </p:cNvPr>
          <p:cNvSpPr/>
          <p:nvPr/>
        </p:nvSpPr>
        <p:spPr>
          <a:xfrm>
            <a:off x="1017431" y="971359"/>
            <a:ext cx="3554569" cy="496532"/>
          </a:xfrm>
          <a:prstGeom prst="roundRect">
            <a:avLst/>
          </a:prstGeom>
          <a:gradFill>
            <a:gsLst>
              <a:gs pos="0">
                <a:srgbClr val="9941DD"/>
              </a:gs>
              <a:gs pos="100000">
                <a:schemeClr val="accent6"/>
              </a:gs>
            </a:gsLst>
            <a:lin ang="0" scaled="0"/>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Ratio of purple to green intensities</a:t>
            </a:r>
          </a:p>
        </p:txBody>
      </p:sp>
      <p:sp>
        <p:nvSpPr>
          <p:cNvPr id="12" name="Rounded Rectangle 11">
            <a:extLst>
              <a:ext uri="{FF2B5EF4-FFF2-40B4-BE49-F238E27FC236}">
                <a16:creationId xmlns:a16="http://schemas.microsoft.com/office/drawing/2014/main" id="{95BF51EA-E13A-5349-A604-36898D80B707}"/>
              </a:ext>
            </a:extLst>
          </p:cNvPr>
          <p:cNvSpPr/>
          <p:nvPr/>
        </p:nvSpPr>
        <p:spPr>
          <a:xfrm>
            <a:off x="6130344" y="971359"/>
            <a:ext cx="2176529" cy="4965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800" dirty="0"/>
              <a:t>COV in green SBR</a:t>
            </a:r>
          </a:p>
        </p:txBody>
      </p:sp>
      <p:sp>
        <p:nvSpPr>
          <p:cNvPr id="17" name="Footer Placeholder 16">
            <a:extLst>
              <a:ext uri="{FF2B5EF4-FFF2-40B4-BE49-F238E27FC236}">
                <a16:creationId xmlns:a16="http://schemas.microsoft.com/office/drawing/2014/main" id="{F9D5321A-8E61-DC41-AD25-A28745D002DB}"/>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37228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B0BB-1BF3-6644-859A-F29E46D2058C}"/>
              </a:ext>
            </a:extLst>
          </p:cNvPr>
          <p:cNvSpPr>
            <a:spLocks noGrp="1"/>
          </p:cNvSpPr>
          <p:nvPr>
            <p:ph type="title"/>
          </p:nvPr>
        </p:nvSpPr>
        <p:spPr>
          <a:xfrm>
            <a:off x="628650" y="1"/>
            <a:ext cx="8335736" cy="851376"/>
          </a:xfrm>
        </p:spPr>
        <p:txBody>
          <a:bodyPr/>
          <a:lstStyle/>
          <a:p>
            <a:r>
              <a:rPr lang="en-GB" dirty="0"/>
              <a:t>Next steps</a:t>
            </a:r>
            <a:endParaRPr lang="en-GB" i="1" dirty="0"/>
          </a:p>
        </p:txBody>
      </p:sp>
      <p:sp>
        <p:nvSpPr>
          <p:cNvPr id="4" name="Slide Number Placeholder 3">
            <a:extLst>
              <a:ext uri="{FF2B5EF4-FFF2-40B4-BE49-F238E27FC236}">
                <a16:creationId xmlns:a16="http://schemas.microsoft.com/office/drawing/2014/main" id="{5AB334DA-A937-FD45-909E-B4421303C29A}"/>
              </a:ext>
            </a:extLst>
          </p:cNvPr>
          <p:cNvSpPr>
            <a:spLocks noGrp="1"/>
          </p:cNvSpPr>
          <p:nvPr>
            <p:ph type="sldNum" sz="quarter" idx="12"/>
          </p:nvPr>
        </p:nvSpPr>
        <p:spPr/>
        <p:txBody>
          <a:bodyPr/>
          <a:lstStyle/>
          <a:p>
            <a:fld id="{39CACE05-41A5-CE4D-9AD6-6F86C0D2763D}" type="slidenum">
              <a:rPr lang="en-US" smtClean="0"/>
              <a:pPr/>
              <a:t>17</a:t>
            </a:fld>
            <a:endParaRPr lang="en-US" dirty="0"/>
          </a:p>
        </p:txBody>
      </p:sp>
      <p:sp>
        <p:nvSpPr>
          <p:cNvPr id="8" name="Content Placeholder 2">
            <a:extLst>
              <a:ext uri="{FF2B5EF4-FFF2-40B4-BE49-F238E27FC236}">
                <a16:creationId xmlns:a16="http://schemas.microsoft.com/office/drawing/2014/main" id="{4954F204-5304-8646-8FED-BA6765A62414}"/>
              </a:ext>
            </a:extLst>
          </p:cNvPr>
          <p:cNvSpPr txBox="1">
            <a:spLocks/>
          </p:cNvSpPr>
          <p:nvPr/>
        </p:nvSpPr>
        <p:spPr>
          <a:xfrm>
            <a:off x="2274991" y="1153551"/>
            <a:ext cx="4757126" cy="3204092"/>
          </a:xfrm>
          <a:prstGeom prst="rect">
            <a:avLst/>
          </a:prstGeom>
        </p:spPr>
        <p:txBody>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GB" dirty="0">
                <a:latin typeface="+mj-lt"/>
              </a:rPr>
              <a:t>Adapt recipe to improve mechanical and thermal stability, and speed of sound</a:t>
            </a:r>
          </a:p>
          <a:p>
            <a:pPr marL="0" indent="0">
              <a:lnSpc>
                <a:spcPct val="100000"/>
              </a:lnSpc>
              <a:buNone/>
            </a:pPr>
            <a:endParaRPr lang="en-GB" sz="1600" dirty="0">
              <a:latin typeface="+mj-lt"/>
            </a:endParaRPr>
          </a:p>
          <a:p>
            <a:pPr>
              <a:lnSpc>
                <a:spcPct val="100000"/>
              </a:lnSpc>
            </a:pPr>
            <a:r>
              <a:rPr lang="en-GB" dirty="0">
                <a:latin typeface="+mj-lt"/>
              </a:rPr>
              <a:t>New dye mixtures to create more distinct spectral features</a:t>
            </a:r>
          </a:p>
          <a:p>
            <a:pPr marL="0" indent="0">
              <a:lnSpc>
                <a:spcPct val="100000"/>
              </a:lnSpc>
              <a:buNone/>
            </a:pPr>
            <a:endParaRPr lang="en-GB" sz="1600" dirty="0">
              <a:latin typeface="+mj-lt"/>
            </a:endParaRPr>
          </a:p>
          <a:p>
            <a:pPr>
              <a:lnSpc>
                <a:spcPct val="100000"/>
              </a:lnSpc>
            </a:pPr>
            <a:r>
              <a:rPr lang="en-GB" dirty="0">
                <a:latin typeface="+mj-lt"/>
              </a:rPr>
              <a:t>Design phantom configurations suitable for a wide variety of PA imaging systems</a:t>
            </a:r>
          </a:p>
          <a:p>
            <a:pPr lvl="1">
              <a:lnSpc>
                <a:spcPct val="100000"/>
              </a:lnSpc>
              <a:buFontTx/>
              <a:buChar char="-"/>
            </a:pPr>
            <a:r>
              <a:rPr lang="en-GB" dirty="0">
                <a:latin typeface="+mj-lt"/>
              </a:rPr>
              <a:t>Define comparison metrics </a:t>
            </a:r>
            <a:br>
              <a:rPr lang="en-GB" dirty="0">
                <a:latin typeface="+mj-lt"/>
              </a:rPr>
            </a:br>
            <a:r>
              <a:rPr lang="en-GB" sz="1500" dirty="0">
                <a:latin typeface="+mj-lt"/>
              </a:rPr>
              <a:t>e.g. resolution, SNR</a:t>
            </a:r>
          </a:p>
        </p:txBody>
      </p:sp>
      <p:pic>
        <p:nvPicPr>
          <p:cNvPr id="9" name="Picture 8">
            <a:extLst>
              <a:ext uri="{FF2B5EF4-FFF2-40B4-BE49-F238E27FC236}">
                <a16:creationId xmlns:a16="http://schemas.microsoft.com/office/drawing/2014/main" id="{0FF6FC38-5E0D-AA48-A87E-2D870642E4C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160" b="85979" l="39311" r="79365">
                        <a14:backgroundMark x1="65228" y1="64583" x2="65724" y2="39319"/>
                        <a14:backgroundMark x1="56622" y1="24570" x2="57341" y2="20304"/>
                      </a14:backgroundRemoval>
                    </a14:imgEffect>
                  </a14:imgLayer>
                </a14:imgProps>
              </a:ext>
            </a:extLst>
          </a:blip>
          <a:srcRect l="34304" t="6646" r="15618" b="5183"/>
          <a:stretch/>
        </p:blipFill>
        <p:spPr>
          <a:xfrm rot="5400000">
            <a:off x="534102" y="714809"/>
            <a:ext cx="1522443" cy="2010372"/>
          </a:xfrm>
          <a:prstGeom prst="rect">
            <a:avLst/>
          </a:prstGeom>
        </p:spPr>
      </p:pic>
      <p:grpSp>
        <p:nvGrpSpPr>
          <p:cNvPr id="7" name="Group 6">
            <a:extLst>
              <a:ext uri="{FF2B5EF4-FFF2-40B4-BE49-F238E27FC236}">
                <a16:creationId xmlns:a16="http://schemas.microsoft.com/office/drawing/2014/main" id="{C6275EBC-A6B9-D54E-B76A-5DD2AD005E27}"/>
              </a:ext>
            </a:extLst>
          </p:cNvPr>
          <p:cNvGrpSpPr/>
          <p:nvPr/>
        </p:nvGrpSpPr>
        <p:grpSpPr>
          <a:xfrm>
            <a:off x="725769" y="3664890"/>
            <a:ext cx="703832" cy="703832"/>
            <a:chOff x="3060198" y="2511325"/>
            <a:chExt cx="1309780" cy="1309780"/>
          </a:xfrm>
        </p:grpSpPr>
        <p:sp>
          <p:nvSpPr>
            <p:cNvPr id="10" name="Ellipse 9">
              <a:extLst>
                <a:ext uri="{FF2B5EF4-FFF2-40B4-BE49-F238E27FC236}">
                  <a16:creationId xmlns:a16="http://schemas.microsoft.com/office/drawing/2014/main" id="{B34FDC54-192C-344A-A05A-2D1DE6FC8112}"/>
                </a:ext>
              </a:extLst>
            </p:cNvPr>
            <p:cNvSpPr/>
            <p:nvPr/>
          </p:nvSpPr>
          <p:spPr>
            <a:xfrm>
              <a:off x="3060198" y="2511325"/>
              <a:ext cx="1309780" cy="1309780"/>
            </a:xfrm>
            <a:prstGeom prst="ellipse">
              <a:avLst/>
            </a:prstGeom>
            <a:solidFill>
              <a:schemeClr val="accent3">
                <a:lumMod val="40000"/>
                <a:lumOff val="60000"/>
                <a:alpha val="81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a:extLst>
                <a:ext uri="{FF2B5EF4-FFF2-40B4-BE49-F238E27FC236}">
                  <a16:creationId xmlns:a16="http://schemas.microsoft.com/office/drawing/2014/main" id="{EDBE34AE-ACDA-9E47-A6FA-CCFE7203C368}"/>
                </a:ext>
              </a:extLst>
            </p:cNvPr>
            <p:cNvSpPr/>
            <p:nvPr/>
          </p:nvSpPr>
          <p:spPr>
            <a:xfrm>
              <a:off x="3715088" y="3312107"/>
              <a:ext cx="291063" cy="291063"/>
            </a:xfrm>
            <a:prstGeom prst="ellipse">
              <a:avLst/>
            </a:prstGeom>
            <a:solidFill>
              <a:schemeClr val="accent6">
                <a:lumMod val="60000"/>
                <a:lumOff val="40000"/>
                <a:alpha val="38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DA091399-D83E-1547-88BA-DD616E23194B}"/>
                </a:ext>
              </a:extLst>
            </p:cNvPr>
            <p:cNvSpPr/>
            <p:nvPr/>
          </p:nvSpPr>
          <p:spPr>
            <a:xfrm>
              <a:off x="3351260" y="2783597"/>
              <a:ext cx="291063" cy="291063"/>
            </a:xfrm>
            <a:prstGeom prst="ellipse">
              <a:avLst/>
            </a:prstGeom>
            <a:solidFill>
              <a:srgbClr val="BEA5F1">
                <a:alpha val="38000"/>
              </a:srgb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Picture 12">
            <a:extLst>
              <a:ext uri="{FF2B5EF4-FFF2-40B4-BE49-F238E27FC236}">
                <a16:creationId xmlns:a16="http://schemas.microsoft.com/office/drawing/2014/main" id="{20B3C266-5780-2246-BD64-07AE1BE822A9}"/>
              </a:ext>
            </a:extLst>
          </p:cNvPr>
          <p:cNvPicPr>
            <a:picLocks noChangeAspect="1"/>
          </p:cNvPicPr>
          <p:nvPr/>
        </p:nvPicPr>
        <p:blipFill>
          <a:blip r:embed="rId5"/>
          <a:stretch>
            <a:fillRect/>
          </a:stretch>
        </p:blipFill>
        <p:spPr>
          <a:xfrm>
            <a:off x="744619" y="2179020"/>
            <a:ext cx="1075889" cy="956855"/>
          </a:xfrm>
          <a:prstGeom prst="rect">
            <a:avLst/>
          </a:prstGeom>
        </p:spPr>
      </p:pic>
      <p:pic>
        <p:nvPicPr>
          <p:cNvPr id="14" name="Inhaltsplatzhalter 4">
            <a:extLst>
              <a:ext uri="{FF2B5EF4-FFF2-40B4-BE49-F238E27FC236}">
                <a16:creationId xmlns:a16="http://schemas.microsoft.com/office/drawing/2014/main" id="{84434AE4-FB77-B645-A89C-09ABC6AE5802}"/>
              </a:ext>
            </a:extLst>
          </p:cNvPr>
          <p:cNvPicPr>
            <a:picLocks noChangeAspect="1"/>
          </p:cNvPicPr>
          <p:nvPr/>
        </p:nvPicPr>
        <p:blipFill rotWithShape="1">
          <a:blip r:embed="rId6">
            <a:extLst>
              <a:ext uri="{28A0092B-C50C-407E-A947-70E740481C1C}">
                <a14:useLocalDpi xmlns:a14="http://schemas.microsoft.com/office/drawing/2010/main" val="0"/>
              </a:ext>
            </a:extLst>
          </a:blip>
          <a:srcRect l="33875" t="1629" r="38120" b="60421"/>
          <a:stretch/>
        </p:blipFill>
        <p:spPr>
          <a:xfrm>
            <a:off x="7097846" y="3362902"/>
            <a:ext cx="935810" cy="896596"/>
          </a:xfrm>
          <a:prstGeom prst="rect">
            <a:avLst/>
          </a:prstGeom>
        </p:spPr>
      </p:pic>
      <p:pic>
        <p:nvPicPr>
          <p:cNvPr id="15" name="Inhaltsplatzhalter 4">
            <a:extLst>
              <a:ext uri="{FF2B5EF4-FFF2-40B4-BE49-F238E27FC236}">
                <a16:creationId xmlns:a16="http://schemas.microsoft.com/office/drawing/2014/main" id="{CCBA48FF-C42E-AC41-B4ED-D6B2E1248E07}"/>
              </a:ext>
            </a:extLst>
          </p:cNvPr>
          <p:cNvPicPr>
            <a:picLocks noChangeAspect="1"/>
          </p:cNvPicPr>
          <p:nvPr/>
        </p:nvPicPr>
        <p:blipFill rotWithShape="1">
          <a:blip r:embed="rId6">
            <a:extLst>
              <a:ext uri="{28A0092B-C50C-407E-A947-70E740481C1C}">
                <a14:useLocalDpi xmlns:a14="http://schemas.microsoft.com/office/drawing/2010/main" val="0"/>
              </a:ext>
            </a:extLst>
          </a:blip>
          <a:srcRect l="65388" t="41269" r="7699" b="19555"/>
          <a:stretch/>
        </p:blipFill>
        <p:spPr>
          <a:xfrm>
            <a:off x="8117655" y="3348417"/>
            <a:ext cx="850542" cy="875365"/>
          </a:xfrm>
          <a:prstGeom prst="rect">
            <a:avLst/>
          </a:prstGeom>
        </p:spPr>
      </p:pic>
      <p:sp>
        <p:nvSpPr>
          <p:cNvPr id="16" name="TextBox 15">
            <a:extLst>
              <a:ext uri="{FF2B5EF4-FFF2-40B4-BE49-F238E27FC236}">
                <a16:creationId xmlns:a16="http://schemas.microsoft.com/office/drawing/2014/main" id="{6AAF341A-1624-8047-A8AE-372E9406E7C9}"/>
              </a:ext>
            </a:extLst>
          </p:cNvPr>
          <p:cNvSpPr txBox="1"/>
          <p:nvPr/>
        </p:nvSpPr>
        <p:spPr>
          <a:xfrm>
            <a:off x="7447598" y="4239354"/>
            <a:ext cx="1263808" cy="276999"/>
          </a:xfrm>
          <a:prstGeom prst="rect">
            <a:avLst/>
          </a:prstGeom>
          <a:noFill/>
        </p:spPr>
        <p:txBody>
          <a:bodyPr wrap="none" rtlCol="0">
            <a:spAutoFit/>
          </a:bodyPr>
          <a:lstStyle/>
          <a:p>
            <a:r>
              <a:rPr lang="en-GB" sz="1200" dirty="0">
                <a:solidFill>
                  <a:schemeClr val="accent3"/>
                </a:solidFill>
              </a:rPr>
              <a:t>Scale bar: 20 mm</a:t>
            </a:r>
          </a:p>
        </p:txBody>
      </p:sp>
      <p:sp>
        <p:nvSpPr>
          <p:cNvPr id="6" name="Footer Placeholder 5">
            <a:extLst>
              <a:ext uri="{FF2B5EF4-FFF2-40B4-BE49-F238E27FC236}">
                <a16:creationId xmlns:a16="http://schemas.microsoft.com/office/drawing/2014/main" id="{6E944F65-BC5A-0642-9269-3C248F6475A1}"/>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7526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9885-DA5A-484A-8907-B27762EA1CFB}"/>
              </a:ext>
            </a:extLst>
          </p:cNvPr>
          <p:cNvSpPr>
            <a:spLocks noGrp="1"/>
          </p:cNvSpPr>
          <p:nvPr>
            <p:ph type="title"/>
          </p:nvPr>
        </p:nvSpPr>
        <p:spPr/>
        <p:txBody>
          <a:bodyPr/>
          <a:lstStyle/>
          <a:p>
            <a:r>
              <a:rPr lang="en-GB" dirty="0"/>
              <a:t>Acknowledgements</a:t>
            </a:r>
          </a:p>
        </p:txBody>
      </p:sp>
      <p:sp>
        <p:nvSpPr>
          <p:cNvPr id="5" name="Slide Number Placeholder 4">
            <a:extLst>
              <a:ext uri="{FF2B5EF4-FFF2-40B4-BE49-F238E27FC236}">
                <a16:creationId xmlns:a16="http://schemas.microsoft.com/office/drawing/2014/main" id="{B63971C9-01AC-A241-93FE-41CE11B19140}"/>
              </a:ext>
            </a:extLst>
          </p:cNvPr>
          <p:cNvSpPr>
            <a:spLocks noGrp="1"/>
          </p:cNvSpPr>
          <p:nvPr>
            <p:ph type="sldNum" sz="quarter" idx="12"/>
          </p:nvPr>
        </p:nvSpPr>
        <p:spPr/>
        <p:txBody>
          <a:bodyPr/>
          <a:lstStyle/>
          <a:p>
            <a:fld id="{39CACE05-41A5-CE4D-9AD6-6F86C0D2763D}" type="slidenum">
              <a:rPr lang="en-US" smtClean="0"/>
              <a:pPr/>
              <a:t>18</a:t>
            </a:fld>
            <a:endParaRPr lang="en-US" dirty="0"/>
          </a:p>
        </p:txBody>
      </p:sp>
      <p:sp>
        <p:nvSpPr>
          <p:cNvPr id="6" name="TextBox 5">
            <a:extLst>
              <a:ext uri="{FF2B5EF4-FFF2-40B4-BE49-F238E27FC236}">
                <a16:creationId xmlns:a16="http://schemas.microsoft.com/office/drawing/2014/main" id="{B9F2A0D1-55B1-0C49-8A33-2040A31CC8FD}"/>
              </a:ext>
            </a:extLst>
          </p:cNvPr>
          <p:cNvSpPr txBox="1"/>
          <p:nvPr/>
        </p:nvSpPr>
        <p:spPr>
          <a:xfrm>
            <a:off x="2838576" y="858096"/>
            <a:ext cx="5803148" cy="369332"/>
          </a:xfrm>
          <a:prstGeom prst="rect">
            <a:avLst/>
          </a:prstGeom>
          <a:noFill/>
        </p:spPr>
        <p:txBody>
          <a:bodyPr wrap="square" rtlCol="0">
            <a:spAutoFit/>
          </a:bodyPr>
          <a:lstStyle/>
          <a:p>
            <a:pPr algn="ctr"/>
            <a:r>
              <a:rPr lang="en-GB" sz="1800" b="1" dirty="0"/>
              <a:t>Chair</a:t>
            </a:r>
            <a:r>
              <a:rPr lang="en-GB" sz="1800" dirty="0"/>
              <a:t> - Sarah </a:t>
            </a:r>
            <a:r>
              <a:rPr lang="en-GB" sz="1800" dirty="0" err="1"/>
              <a:t>Bohndiek</a:t>
            </a:r>
            <a:r>
              <a:rPr lang="en-GB" sz="1800" dirty="0"/>
              <a:t> </a:t>
            </a:r>
            <a:r>
              <a:rPr lang="en-GB" sz="1800" dirty="0">
                <a:solidFill>
                  <a:schemeClr val="accent1"/>
                </a:solidFill>
              </a:rPr>
              <a:t>UK</a:t>
            </a:r>
            <a:r>
              <a:rPr lang="en-GB" sz="1800" dirty="0"/>
              <a:t>    </a:t>
            </a:r>
            <a:r>
              <a:rPr lang="en-GB" sz="1800" b="1" dirty="0"/>
              <a:t>Co-Chair </a:t>
            </a:r>
            <a:r>
              <a:rPr lang="en-GB" sz="1800" dirty="0"/>
              <a:t>- William Vogt </a:t>
            </a:r>
            <a:r>
              <a:rPr lang="en-GB" sz="1800" dirty="0">
                <a:solidFill>
                  <a:schemeClr val="accent1"/>
                </a:solidFill>
              </a:rPr>
              <a:t>USA</a:t>
            </a:r>
            <a:endParaRPr lang="en-GB" sz="1800" dirty="0"/>
          </a:p>
        </p:txBody>
      </p:sp>
      <p:grpSp>
        <p:nvGrpSpPr>
          <p:cNvPr id="7" name="Group 6">
            <a:extLst>
              <a:ext uri="{FF2B5EF4-FFF2-40B4-BE49-F238E27FC236}">
                <a16:creationId xmlns:a16="http://schemas.microsoft.com/office/drawing/2014/main" id="{2DE7E66B-EADB-C143-AB32-B5248FB5EAB9}"/>
              </a:ext>
            </a:extLst>
          </p:cNvPr>
          <p:cNvGrpSpPr/>
          <p:nvPr/>
        </p:nvGrpSpPr>
        <p:grpSpPr>
          <a:xfrm>
            <a:off x="628650" y="886541"/>
            <a:ext cx="2209926" cy="3582961"/>
            <a:chOff x="265722" y="1555018"/>
            <a:chExt cx="2946567" cy="4777281"/>
          </a:xfrm>
        </p:grpSpPr>
        <p:sp>
          <p:nvSpPr>
            <p:cNvPr id="8" name="TextBox 7">
              <a:extLst>
                <a:ext uri="{FF2B5EF4-FFF2-40B4-BE49-F238E27FC236}">
                  <a16:creationId xmlns:a16="http://schemas.microsoft.com/office/drawing/2014/main" id="{18C80B3D-C129-0649-899D-C13AD0755D80}"/>
                </a:ext>
              </a:extLst>
            </p:cNvPr>
            <p:cNvSpPr txBox="1"/>
            <p:nvPr/>
          </p:nvSpPr>
          <p:spPr>
            <a:xfrm>
              <a:off x="265722" y="1555018"/>
              <a:ext cx="2672862" cy="1846660"/>
            </a:xfrm>
            <a:prstGeom prst="rect">
              <a:avLst/>
            </a:prstGeom>
            <a:noFill/>
          </p:spPr>
          <p:txBody>
            <a:bodyPr wrap="square" rtlCol="0">
              <a:spAutoFit/>
            </a:bodyPr>
            <a:lstStyle/>
            <a:p>
              <a:r>
                <a:rPr lang="en-GB" sz="1400" b="1" dirty="0"/>
                <a:t>Working Group Leads</a:t>
              </a:r>
            </a:p>
            <a:p>
              <a:pPr marL="257175" indent="-257175">
                <a:buAutoNum type="arabicPeriod"/>
              </a:pPr>
              <a:r>
                <a:rPr lang="en-GB" sz="1400" dirty="0"/>
                <a:t>Joanna Brunker </a:t>
              </a:r>
              <a:r>
                <a:rPr lang="en-GB" sz="1400" dirty="0">
                  <a:solidFill>
                    <a:schemeClr val="accent1"/>
                  </a:solidFill>
                </a:rPr>
                <a:t>UK</a:t>
              </a:r>
              <a:endParaRPr lang="en-GB" sz="1400" dirty="0"/>
            </a:p>
            <a:p>
              <a:pPr marL="257175" indent="-257175">
                <a:buAutoNum type="arabicPeriod"/>
              </a:pPr>
              <a:r>
                <a:rPr lang="en-GB" sz="1400" dirty="0"/>
                <a:t>James Joseph </a:t>
              </a:r>
              <a:r>
                <a:rPr lang="en-GB" sz="1400" dirty="0">
                  <a:solidFill>
                    <a:schemeClr val="accent1"/>
                  </a:solidFill>
                </a:rPr>
                <a:t>UK</a:t>
              </a:r>
              <a:endParaRPr lang="en-GB" sz="1400" dirty="0"/>
            </a:p>
            <a:p>
              <a:pPr marL="257175" indent="-257175">
                <a:buAutoNum type="arabicPeriod"/>
              </a:pPr>
              <a:r>
                <a:rPr lang="en-GB" sz="1400" dirty="0"/>
                <a:t>Lina Hacker </a:t>
              </a:r>
              <a:r>
                <a:rPr lang="en-GB" sz="1400" dirty="0">
                  <a:solidFill>
                    <a:schemeClr val="accent1"/>
                  </a:solidFill>
                </a:rPr>
                <a:t>UK</a:t>
              </a:r>
              <a:endParaRPr lang="en-GB" sz="1400" dirty="0"/>
            </a:p>
            <a:p>
              <a:pPr marL="257175" indent="-257175">
                <a:buAutoNum type="arabicPeriod"/>
              </a:pPr>
              <a:r>
                <a:rPr lang="en-GB" sz="1400" dirty="0" err="1"/>
                <a:t>Janek</a:t>
              </a:r>
              <a:r>
                <a:rPr lang="en-GB" sz="1400" dirty="0"/>
                <a:t> </a:t>
              </a:r>
              <a:r>
                <a:rPr lang="en-GB" sz="1400" dirty="0" err="1"/>
                <a:t>Grohl</a:t>
              </a:r>
              <a:r>
                <a:rPr lang="en-GB" sz="1400" dirty="0"/>
                <a:t> </a:t>
              </a:r>
              <a:r>
                <a:rPr lang="en-GB" sz="1400" dirty="0">
                  <a:solidFill>
                    <a:schemeClr val="accent1"/>
                  </a:solidFill>
                </a:rPr>
                <a:t>Germany</a:t>
              </a:r>
              <a:endParaRPr lang="en-GB" sz="1400" dirty="0"/>
            </a:p>
            <a:p>
              <a:pPr marL="257175" indent="-257175">
                <a:buAutoNum type="arabicPeriod"/>
              </a:pPr>
              <a:r>
                <a:rPr lang="en-GB" sz="1400" dirty="0"/>
                <a:t>William Vogt </a:t>
              </a:r>
              <a:r>
                <a:rPr lang="en-GB" sz="1400" dirty="0">
                  <a:solidFill>
                    <a:schemeClr val="accent1"/>
                  </a:solidFill>
                </a:rPr>
                <a:t>USA</a:t>
              </a:r>
              <a:endParaRPr lang="en-GB" sz="1400" dirty="0"/>
            </a:p>
          </p:txBody>
        </p:sp>
        <p:sp>
          <p:nvSpPr>
            <p:cNvPr id="9" name="TextBox 8">
              <a:extLst>
                <a:ext uri="{FF2B5EF4-FFF2-40B4-BE49-F238E27FC236}">
                  <a16:creationId xmlns:a16="http://schemas.microsoft.com/office/drawing/2014/main" id="{A61F3F4B-A8F1-6246-B738-61B76C62507F}"/>
                </a:ext>
              </a:extLst>
            </p:cNvPr>
            <p:cNvSpPr txBox="1"/>
            <p:nvPr/>
          </p:nvSpPr>
          <p:spPr>
            <a:xfrm>
              <a:off x="265722" y="3623866"/>
              <a:ext cx="2946567" cy="2708433"/>
            </a:xfrm>
            <a:prstGeom prst="rect">
              <a:avLst/>
            </a:prstGeom>
            <a:noFill/>
          </p:spPr>
          <p:txBody>
            <a:bodyPr wrap="square" rtlCol="0">
              <a:spAutoFit/>
            </a:bodyPr>
            <a:lstStyle/>
            <a:p>
              <a:r>
                <a:rPr lang="en-GB" sz="1400" b="1" dirty="0"/>
                <a:t>Industrial Members</a:t>
              </a:r>
            </a:p>
            <a:p>
              <a:pPr fontAlgn="b"/>
              <a:r>
                <a:rPr lang="en-GB" sz="1400" dirty="0"/>
                <a:t>Bryan </a:t>
              </a:r>
              <a:r>
                <a:rPr lang="en-GB" sz="1400" dirty="0" err="1"/>
                <a:t>Clingman</a:t>
              </a:r>
              <a:r>
                <a:rPr lang="en-GB" sz="1400" dirty="0"/>
                <a:t> </a:t>
              </a:r>
              <a:r>
                <a:rPr lang="en-GB" sz="1400" dirty="0">
                  <a:solidFill>
                    <a:schemeClr val="accent1"/>
                  </a:solidFill>
                </a:rPr>
                <a:t>USA</a:t>
              </a:r>
              <a:endParaRPr lang="en-GB" sz="1400" dirty="0"/>
            </a:p>
            <a:p>
              <a:pPr fontAlgn="b"/>
              <a:r>
                <a:rPr lang="en-GB" sz="1400" dirty="0"/>
                <a:t>Drew </a:t>
              </a:r>
              <a:r>
                <a:rPr lang="en-GB" sz="1400" dirty="0" err="1"/>
                <a:t>Heinmiller</a:t>
              </a:r>
              <a:r>
                <a:rPr lang="en-GB" sz="1400" dirty="0"/>
                <a:t> </a:t>
              </a:r>
              <a:r>
                <a:rPr lang="en-GB" sz="1400" dirty="0">
                  <a:solidFill>
                    <a:schemeClr val="accent1"/>
                  </a:solidFill>
                </a:rPr>
                <a:t>Canada</a:t>
              </a:r>
              <a:endParaRPr lang="en-GB" sz="1400" dirty="0"/>
            </a:p>
            <a:p>
              <a:pPr fontAlgn="b"/>
              <a:r>
                <a:rPr lang="en-GB" sz="1400" dirty="0" err="1"/>
                <a:t>Jithin</a:t>
              </a:r>
              <a:r>
                <a:rPr lang="en-GB" sz="1400" dirty="0"/>
                <a:t> Jose </a:t>
              </a:r>
              <a:r>
                <a:rPr lang="en-GB" sz="1400" dirty="0">
                  <a:solidFill>
                    <a:schemeClr val="accent1"/>
                  </a:solidFill>
                </a:rPr>
                <a:t>Netherlands</a:t>
              </a:r>
            </a:p>
            <a:p>
              <a:pPr fontAlgn="b"/>
              <a:r>
                <a:rPr lang="en-GB" sz="1400" dirty="0"/>
                <a:t>Steven Miller </a:t>
              </a:r>
              <a:r>
                <a:rPr lang="en-GB" sz="1400" dirty="0">
                  <a:solidFill>
                    <a:schemeClr val="accent1"/>
                  </a:solidFill>
                </a:rPr>
                <a:t>USA</a:t>
              </a:r>
            </a:p>
            <a:p>
              <a:pPr fontAlgn="b"/>
              <a:r>
                <a:rPr lang="en-GB" sz="1400" dirty="0"/>
                <a:t>Stefan </a:t>
              </a:r>
              <a:r>
                <a:rPr lang="en-GB" sz="1400" dirty="0" err="1"/>
                <a:t>Morscher</a:t>
              </a:r>
              <a:r>
                <a:rPr lang="en-GB" sz="1400" dirty="0"/>
                <a:t> </a:t>
              </a:r>
              <a:r>
                <a:rPr lang="en-GB" sz="1400" dirty="0">
                  <a:solidFill>
                    <a:schemeClr val="accent1"/>
                  </a:solidFill>
                </a:rPr>
                <a:t>Germany</a:t>
              </a:r>
              <a:endParaRPr lang="en-GB" sz="1400" dirty="0"/>
            </a:p>
            <a:p>
              <a:pPr fontAlgn="b"/>
              <a:r>
                <a:rPr lang="en-GB" sz="1400" dirty="0"/>
                <a:t>Yoko Okamura </a:t>
              </a:r>
              <a:r>
                <a:rPr lang="en-GB" sz="1400" dirty="0">
                  <a:solidFill>
                    <a:schemeClr val="accent1"/>
                  </a:solidFill>
                </a:rPr>
                <a:t>Japan</a:t>
              </a:r>
            </a:p>
            <a:p>
              <a:pPr fontAlgn="b"/>
              <a:r>
                <a:rPr lang="en-GB" sz="1400" dirty="0"/>
                <a:t>Lisa Richards </a:t>
              </a:r>
              <a:r>
                <a:rPr lang="en-GB" sz="1400" dirty="0">
                  <a:solidFill>
                    <a:schemeClr val="accent1"/>
                  </a:solidFill>
                </a:rPr>
                <a:t>USA</a:t>
              </a:r>
              <a:endParaRPr lang="en-GB" sz="1400" dirty="0"/>
            </a:p>
            <a:p>
              <a:pPr fontAlgn="b"/>
              <a:r>
                <a:rPr lang="en-GB" sz="1400" dirty="0" err="1"/>
                <a:t>Mithun</a:t>
              </a:r>
              <a:r>
                <a:rPr lang="en-GB" sz="1400" dirty="0"/>
                <a:t> Singh </a:t>
              </a:r>
              <a:r>
                <a:rPr lang="en-GB" sz="1400" dirty="0">
                  <a:solidFill>
                    <a:schemeClr val="accent1"/>
                  </a:solidFill>
                </a:rPr>
                <a:t>Japan</a:t>
              </a:r>
              <a:endParaRPr lang="en-GB" sz="1400" dirty="0"/>
            </a:p>
          </p:txBody>
        </p:sp>
      </p:grpSp>
      <p:grpSp>
        <p:nvGrpSpPr>
          <p:cNvPr id="10" name="Group 9">
            <a:extLst>
              <a:ext uri="{FF2B5EF4-FFF2-40B4-BE49-F238E27FC236}">
                <a16:creationId xmlns:a16="http://schemas.microsoft.com/office/drawing/2014/main" id="{3EABC246-116C-A345-80AE-44B1AB6D7EEB}"/>
              </a:ext>
            </a:extLst>
          </p:cNvPr>
          <p:cNvGrpSpPr/>
          <p:nvPr/>
        </p:nvGrpSpPr>
        <p:grpSpPr>
          <a:xfrm>
            <a:off x="2838577" y="1394984"/>
            <a:ext cx="6073604" cy="3324904"/>
            <a:chOff x="3403599" y="1884350"/>
            <a:chExt cx="7566114" cy="4433211"/>
          </a:xfrm>
        </p:grpSpPr>
        <p:sp>
          <p:nvSpPr>
            <p:cNvPr id="11" name="TextBox 10">
              <a:extLst>
                <a:ext uri="{FF2B5EF4-FFF2-40B4-BE49-F238E27FC236}">
                  <a16:creationId xmlns:a16="http://schemas.microsoft.com/office/drawing/2014/main" id="{AF86DD7A-3D73-5B4B-BA80-59065AC721D2}"/>
                </a:ext>
              </a:extLst>
            </p:cNvPr>
            <p:cNvSpPr txBox="1"/>
            <p:nvPr/>
          </p:nvSpPr>
          <p:spPr>
            <a:xfrm>
              <a:off x="3403599" y="1885573"/>
              <a:ext cx="2672861" cy="4431988"/>
            </a:xfrm>
            <a:prstGeom prst="rect">
              <a:avLst/>
            </a:prstGeom>
            <a:noFill/>
          </p:spPr>
          <p:txBody>
            <a:bodyPr wrap="square" rtlCol="0">
              <a:spAutoFit/>
            </a:bodyPr>
            <a:lstStyle/>
            <a:p>
              <a:r>
                <a:rPr lang="en-GB" sz="1400" b="1" dirty="0"/>
                <a:t>Academic Members</a:t>
              </a:r>
            </a:p>
            <a:p>
              <a:pPr fontAlgn="b"/>
              <a:r>
                <a:rPr lang="en-GB" sz="1400" dirty="0"/>
                <a:t>Paolo </a:t>
              </a:r>
              <a:r>
                <a:rPr lang="en-GB" sz="1400" dirty="0" err="1"/>
                <a:t>Armanetti</a:t>
              </a:r>
              <a:r>
                <a:rPr lang="en-GB" sz="1400" dirty="0"/>
                <a:t> </a:t>
              </a:r>
              <a:r>
                <a:rPr lang="en-GB" sz="1400" dirty="0">
                  <a:solidFill>
                    <a:schemeClr val="accent1"/>
                  </a:solidFill>
                </a:rPr>
                <a:t>Italy</a:t>
              </a:r>
            </a:p>
            <a:p>
              <a:pPr fontAlgn="b"/>
              <a:r>
                <a:rPr lang="en-GB" sz="1400" dirty="0"/>
                <a:t>Hisham </a:t>
              </a:r>
              <a:r>
                <a:rPr lang="en-GB" sz="1400" dirty="0" err="1"/>
                <a:t>Assi</a:t>
              </a:r>
              <a:r>
                <a:rPr lang="en-GB" sz="1400" dirty="0"/>
                <a:t> </a:t>
              </a:r>
              <a:r>
                <a:rPr lang="en-GB" sz="1400" dirty="0">
                  <a:solidFill>
                    <a:schemeClr val="accent1"/>
                  </a:solidFill>
                </a:rPr>
                <a:t>Canada</a:t>
              </a:r>
              <a:endParaRPr lang="en-GB" sz="1400" dirty="0"/>
            </a:p>
            <a:p>
              <a:pPr fontAlgn="b"/>
              <a:r>
                <a:rPr lang="en-GB" sz="1400" dirty="0"/>
                <a:t>Jeff Bamber </a:t>
              </a:r>
              <a:r>
                <a:rPr lang="en-GB" sz="1400" dirty="0">
                  <a:solidFill>
                    <a:schemeClr val="accent1"/>
                  </a:solidFill>
                </a:rPr>
                <a:t>UK</a:t>
              </a:r>
            </a:p>
            <a:p>
              <a:pPr fontAlgn="b"/>
              <a:r>
                <a:rPr lang="en-GB" sz="1400" dirty="0"/>
                <a:t>Paul Beard </a:t>
              </a:r>
              <a:r>
                <a:rPr lang="en-GB" sz="1400" dirty="0">
                  <a:solidFill>
                    <a:schemeClr val="accent1"/>
                  </a:solidFill>
                </a:rPr>
                <a:t>UK</a:t>
              </a:r>
              <a:endParaRPr lang="en-GB" sz="1400" dirty="0"/>
            </a:p>
            <a:p>
              <a:pPr fontAlgn="b"/>
              <a:r>
                <a:rPr lang="en-GB" sz="1400" dirty="0"/>
                <a:t>Thomas </a:t>
              </a:r>
              <a:r>
                <a:rPr lang="en-GB" sz="1400" dirty="0" err="1"/>
                <a:t>Berer</a:t>
              </a:r>
              <a:r>
                <a:rPr lang="en-GB" sz="1400" dirty="0"/>
                <a:t> </a:t>
              </a:r>
              <a:r>
                <a:rPr lang="en-GB" sz="1400" dirty="0">
                  <a:solidFill>
                    <a:schemeClr val="accent1"/>
                  </a:solidFill>
                </a:rPr>
                <a:t>Austria</a:t>
              </a:r>
              <a:endParaRPr lang="en-GB" sz="1400" dirty="0"/>
            </a:p>
            <a:p>
              <a:pPr fontAlgn="b"/>
              <a:r>
                <a:rPr lang="en-GB" sz="1400" dirty="0"/>
                <a:t>Richard Bouchard </a:t>
              </a:r>
              <a:r>
                <a:rPr lang="en-GB" sz="1400" dirty="0">
                  <a:solidFill>
                    <a:schemeClr val="accent1"/>
                  </a:solidFill>
                </a:rPr>
                <a:t>USA</a:t>
              </a:r>
              <a:endParaRPr lang="en-GB" sz="1400" dirty="0"/>
            </a:p>
            <a:p>
              <a:pPr fontAlgn="b"/>
              <a:r>
                <a:rPr lang="en-GB" sz="1400" dirty="0"/>
                <a:t>Kimberly </a:t>
              </a:r>
              <a:r>
                <a:rPr lang="en-GB" sz="1400" dirty="0" err="1"/>
                <a:t>Briggman</a:t>
              </a:r>
              <a:r>
                <a:rPr lang="en-GB" sz="1400" dirty="0"/>
                <a:t> </a:t>
              </a:r>
              <a:r>
                <a:rPr lang="en-GB" sz="1400" dirty="0">
                  <a:solidFill>
                    <a:schemeClr val="accent1"/>
                  </a:solidFill>
                </a:rPr>
                <a:t>USA</a:t>
              </a:r>
              <a:endParaRPr lang="en-GB" sz="1400" dirty="0"/>
            </a:p>
            <a:p>
              <a:pPr fontAlgn="b"/>
              <a:r>
                <a:rPr lang="en-GB" sz="1400" dirty="0"/>
                <a:t>Lucia </a:t>
              </a:r>
              <a:r>
                <a:rPr lang="en-GB" sz="1400" dirty="0" err="1"/>
                <a:t>Cavigli</a:t>
              </a:r>
              <a:r>
                <a:rPr lang="en-GB" sz="1400" dirty="0"/>
                <a:t> </a:t>
              </a:r>
              <a:r>
                <a:rPr lang="en-GB" sz="1400" dirty="0">
                  <a:solidFill>
                    <a:schemeClr val="accent1"/>
                  </a:solidFill>
                </a:rPr>
                <a:t>Italy</a:t>
              </a:r>
              <a:endParaRPr lang="en-GB" sz="1400" dirty="0"/>
            </a:p>
            <a:p>
              <a:pPr fontAlgn="b"/>
              <a:r>
                <a:rPr lang="en-GB" sz="1400" dirty="0"/>
                <a:t>Ben Cox </a:t>
              </a:r>
              <a:r>
                <a:rPr lang="en-GB" sz="1400" dirty="0">
                  <a:solidFill>
                    <a:schemeClr val="accent1"/>
                  </a:solidFill>
                </a:rPr>
                <a:t>UK</a:t>
              </a:r>
              <a:endParaRPr lang="en-GB" sz="1400" dirty="0"/>
            </a:p>
            <a:p>
              <a:pPr fontAlgn="b"/>
              <a:r>
                <a:rPr lang="en-GB" sz="1400" dirty="0"/>
                <a:t>Adrien Desjardins </a:t>
              </a:r>
              <a:r>
                <a:rPr lang="en-GB" sz="1400" dirty="0">
                  <a:solidFill>
                    <a:schemeClr val="accent1"/>
                  </a:solidFill>
                </a:rPr>
                <a:t>UK</a:t>
              </a:r>
              <a:endParaRPr lang="en-GB" sz="1400" dirty="0"/>
            </a:p>
            <a:p>
              <a:pPr fontAlgn="b"/>
              <a:r>
                <a:rPr lang="en-GB" sz="1400" dirty="0" err="1"/>
                <a:t>Jeeseong</a:t>
              </a:r>
              <a:r>
                <a:rPr lang="en-GB" sz="1400" dirty="0"/>
                <a:t> Hwang </a:t>
              </a:r>
              <a:r>
                <a:rPr lang="en-GB" sz="1400" dirty="0">
                  <a:solidFill>
                    <a:schemeClr val="accent1"/>
                  </a:solidFill>
                </a:rPr>
                <a:t>USA</a:t>
              </a:r>
              <a:endParaRPr lang="en-GB" sz="1400" dirty="0"/>
            </a:p>
            <a:p>
              <a:pPr fontAlgn="b"/>
              <a:r>
                <a:rPr lang="en-GB" sz="1400" dirty="0"/>
                <a:t>Eno </a:t>
              </a:r>
              <a:r>
                <a:rPr lang="en-GB" sz="1400" dirty="0" err="1"/>
                <a:t>Hysi</a:t>
              </a:r>
              <a:r>
                <a:rPr lang="en-GB" sz="1400" dirty="0"/>
                <a:t> </a:t>
              </a:r>
              <a:r>
                <a:rPr lang="en-GB" sz="1400" dirty="0">
                  <a:solidFill>
                    <a:schemeClr val="accent1"/>
                  </a:solidFill>
                </a:rPr>
                <a:t>Canada</a:t>
              </a:r>
              <a:endParaRPr lang="en-GB" sz="1400" dirty="0"/>
            </a:p>
            <a:p>
              <a:pPr fontAlgn="b"/>
              <a:r>
                <a:rPr lang="en-GB" sz="1400" dirty="0"/>
                <a:t>Aoife Ivory </a:t>
              </a:r>
              <a:r>
                <a:rPr lang="en-GB" sz="1400" dirty="0">
                  <a:solidFill>
                    <a:schemeClr val="accent1"/>
                  </a:solidFill>
                </a:rPr>
                <a:t>UK</a:t>
              </a:r>
              <a:endParaRPr lang="en-GB" sz="1400" dirty="0"/>
            </a:p>
            <a:p>
              <a:pPr fontAlgn="b"/>
              <a:endParaRPr lang="en-GB" sz="1400" dirty="0"/>
            </a:p>
          </p:txBody>
        </p:sp>
        <p:sp>
          <p:nvSpPr>
            <p:cNvPr id="12" name="TextBox 11">
              <a:extLst>
                <a:ext uri="{FF2B5EF4-FFF2-40B4-BE49-F238E27FC236}">
                  <a16:creationId xmlns:a16="http://schemas.microsoft.com/office/drawing/2014/main" id="{E98B13DE-F121-FD44-9BDA-4DA848FB5CDE}"/>
                </a:ext>
              </a:extLst>
            </p:cNvPr>
            <p:cNvSpPr txBox="1"/>
            <p:nvPr/>
          </p:nvSpPr>
          <p:spPr>
            <a:xfrm>
              <a:off x="5851775" y="1884351"/>
              <a:ext cx="3053394" cy="4431988"/>
            </a:xfrm>
            <a:prstGeom prst="rect">
              <a:avLst/>
            </a:prstGeom>
            <a:noFill/>
          </p:spPr>
          <p:txBody>
            <a:bodyPr wrap="square" rtlCol="0">
              <a:spAutoFit/>
            </a:bodyPr>
            <a:lstStyle/>
            <a:p>
              <a:r>
                <a:rPr lang="en-GB" sz="1400" b="1" dirty="0"/>
                <a:t>Academic Members</a:t>
              </a:r>
            </a:p>
            <a:p>
              <a:pPr fontAlgn="b"/>
              <a:r>
                <a:rPr lang="en-GB" sz="1400" dirty="0"/>
                <a:t>Thomas Kirchner </a:t>
              </a:r>
              <a:r>
                <a:rPr lang="en-GB" sz="1400" dirty="0">
                  <a:solidFill>
                    <a:schemeClr val="accent1"/>
                  </a:solidFill>
                </a:rPr>
                <a:t>Germany</a:t>
              </a:r>
              <a:endParaRPr lang="en-GB" sz="1400" dirty="0"/>
            </a:p>
            <a:p>
              <a:pPr fontAlgn="b"/>
              <a:r>
                <a:rPr lang="en-GB" sz="1400" dirty="0"/>
                <a:t>Jan </a:t>
              </a:r>
              <a:r>
                <a:rPr lang="en-GB" sz="1400" dirty="0" err="1"/>
                <a:t>Klohs</a:t>
              </a:r>
              <a:r>
                <a:rPr lang="en-GB" sz="1400" dirty="0"/>
                <a:t> </a:t>
              </a:r>
              <a:r>
                <a:rPr lang="en-GB" sz="1400" dirty="0">
                  <a:solidFill>
                    <a:schemeClr val="accent1"/>
                  </a:solidFill>
                </a:rPr>
                <a:t>Switzerland</a:t>
              </a:r>
              <a:endParaRPr lang="en-GB" sz="1400" dirty="0"/>
            </a:p>
            <a:p>
              <a:pPr fontAlgn="b"/>
              <a:r>
                <a:rPr lang="en-GB" sz="1400" dirty="0"/>
                <a:t>Lena Maier-Hein </a:t>
              </a:r>
              <a:r>
                <a:rPr lang="en-GB" sz="1400" dirty="0">
                  <a:solidFill>
                    <a:schemeClr val="accent1"/>
                  </a:solidFill>
                </a:rPr>
                <a:t>Germany</a:t>
              </a:r>
            </a:p>
            <a:p>
              <a:pPr fontAlgn="b"/>
              <a:r>
                <a:rPr lang="en-GB" sz="1400" dirty="0" err="1"/>
                <a:t>Efthymios</a:t>
              </a:r>
              <a:r>
                <a:rPr lang="en-GB" sz="1400" dirty="0"/>
                <a:t> </a:t>
              </a:r>
              <a:r>
                <a:rPr lang="en-GB" sz="1400" dirty="0" err="1"/>
                <a:t>Maneas</a:t>
              </a:r>
              <a:r>
                <a:rPr lang="en-GB" sz="1400" dirty="0"/>
                <a:t> </a:t>
              </a:r>
              <a:r>
                <a:rPr lang="en-GB" sz="1400" dirty="0">
                  <a:solidFill>
                    <a:schemeClr val="accent1"/>
                  </a:solidFill>
                </a:rPr>
                <a:t>UK</a:t>
              </a:r>
              <a:endParaRPr lang="en-GB" sz="1400" dirty="0"/>
            </a:p>
            <a:p>
              <a:pPr fontAlgn="b"/>
              <a:r>
                <a:rPr lang="en-GB" sz="1400" dirty="0"/>
                <a:t>Julia Mannheim </a:t>
              </a:r>
              <a:r>
                <a:rPr lang="en-GB" sz="1400" dirty="0">
                  <a:solidFill>
                    <a:schemeClr val="accent1"/>
                  </a:solidFill>
                </a:rPr>
                <a:t>Germany</a:t>
              </a:r>
              <a:endParaRPr lang="en-GB" sz="1400" dirty="0"/>
            </a:p>
            <a:p>
              <a:pPr fontAlgn="b"/>
              <a:r>
                <a:rPr lang="en-GB" sz="1400" dirty="0" err="1"/>
                <a:t>Srirang</a:t>
              </a:r>
              <a:r>
                <a:rPr lang="en-GB" sz="1400" dirty="0"/>
                <a:t> Manohar </a:t>
              </a:r>
              <a:r>
                <a:rPr lang="en-GB" sz="1400" dirty="0">
                  <a:solidFill>
                    <a:schemeClr val="accent1"/>
                  </a:solidFill>
                </a:rPr>
                <a:t>Netherlands</a:t>
              </a:r>
              <a:endParaRPr lang="en-GB" sz="1400" dirty="0"/>
            </a:p>
            <a:p>
              <a:pPr fontAlgn="b"/>
              <a:r>
                <a:rPr lang="en-GB" sz="1400" dirty="0"/>
                <a:t>Lacey McNally </a:t>
              </a:r>
              <a:r>
                <a:rPr lang="en-GB" sz="1400" dirty="0">
                  <a:solidFill>
                    <a:schemeClr val="accent1"/>
                  </a:solidFill>
                </a:rPr>
                <a:t>USA</a:t>
              </a:r>
              <a:endParaRPr lang="en-GB" sz="1400" dirty="0"/>
            </a:p>
            <a:p>
              <a:pPr fontAlgn="b"/>
              <a:r>
                <a:rPr lang="en-GB" sz="1400" dirty="0"/>
                <a:t>Luca </a:t>
              </a:r>
              <a:r>
                <a:rPr lang="en-GB" sz="1400" dirty="0" err="1"/>
                <a:t>Menichetti</a:t>
              </a:r>
              <a:r>
                <a:rPr lang="en-GB" sz="1400" dirty="0"/>
                <a:t> </a:t>
              </a:r>
              <a:r>
                <a:rPr lang="en-GB" sz="1400" dirty="0">
                  <a:solidFill>
                    <a:schemeClr val="accent1"/>
                  </a:solidFill>
                </a:rPr>
                <a:t>Italy</a:t>
              </a:r>
              <a:endParaRPr lang="en-GB" sz="1400" dirty="0"/>
            </a:p>
            <a:p>
              <a:pPr fontAlgn="b"/>
              <a:r>
                <a:rPr lang="en-GB" sz="1400" dirty="0" err="1"/>
                <a:t>Ruiqing</a:t>
              </a:r>
              <a:r>
                <a:rPr lang="en-GB" sz="1400" dirty="0"/>
                <a:t> Ni </a:t>
              </a:r>
              <a:r>
                <a:rPr lang="en-GB" sz="1400" dirty="0">
                  <a:solidFill>
                    <a:schemeClr val="accent1"/>
                  </a:solidFill>
                </a:rPr>
                <a:t>Switzerland</a:t>
              </a:r>
              <a:endParaRPr lang="en-GB" sz="1400" dirty="0"/>
            </a:p>
            <a:p>
              <a:pPr fontAlgn="b"/>
              <a:r>
                <a:rPr lang="en-GB" sz="1400" dirty="0"/>
                <a:t>Malini </a:t>
              </a:r>
              <a:r>
                <a:rPr lang="en-GB" sz="1400" dirty="0" err="1"/>
                <a:t>Olivo</a:t>
              </a:r>
              <a:r>
                <a:rPr lang="en-GB" sz="1400" dirty="0"/>
                <a:t> </a:t>
              </a:r>
              <a:r>
                <a:rPr lang="en-GB" sz="1400" dirty="0">
                  <a:solidFill>
                    <a:schemeClr val="accent1"/>
                  </a:solidFill>
                </a:rPr>
                <a:t>Singapore</a:t>
              </a:r>
              <a:endParaRPr lang="en-GB" sz="1400" dirty="0"/>
            </a:p>
            <a:p>
              <a:pPr fontAlgn="b"/>
              <a:r>
                <a:rPr lang="en-GB" sz="1400" dirty="0"/>
                <a:t>Marty </a:t>
              </a:r>
              <a:r>
                <a:rPr lang="en-GB" sz="1400" dirty="0" err="1"/>
                <a:t>Pagel</a:t>
              </a:r>
              <a:r>
                <a:rPr lang="en-GB" sz="1400" dirty="0"/>
                <a:t> </a:t>
              </a:r>
              <a:r>
                <a:rPr lang="en-GB" sz="1400" dirty="0">
                  <a:solidFill>
                    <a:schemeClr val="accent1"/>
                  </a:solidFill>
                </a:rPr>
                <a:t>USA</a:t>
              </a:r>
              <a:endParaRPr lang="en-GB" sz="1400" dirty="0"/>
            </a:p>
            <a:p>
              <a:pPr fontAlgn="b"/>
              <a:r>
                <a:rPr lang="en-GB" sz="1400" dirty="0"/>
                <a:t>Geoff Parker </a:t>
              </a:r>
              <a:r>
                <a:rPr lang="en-GB" sz="1400" dirty="0">
                  <a:solidFill>
                    <a:schemeClr val="accent1"/>
                  </a:solidFill>
                </a:rPr>
                <a:t>UK</a:t>
              </a:r>
              <a:endParaRPr lang="en-GB" sz="1400" dirty="0"/>
            </a:p>
            <a:p>
              <a:pPr fontAlgn="b"/>
              <a:r>
                <a:rPr lang="en-GB" sz="1400" dirty="0"/>
                <a:t>Anna </a:t>
              </a:r>
              <a:r>
                <a:rPr lang="en-GB" sz="1400" dirty="0" err="1"/>
                <a:t>Pelagotti</a:t>
              </a:r>
              <a:r>
                <a:rPr lang="en-GB" sz="1400" dirty="0"/>
                <a:t> </a:t>
              </a:r>
              <a:r>
                <a:rPr lang="en-GB" sz="1400" dirty="0">
                  <a:solidFill>
                    <a:schemeClr val="accent1"/>
                  </a:solidFill>
                </a:rPr>
                <a:t>Belgium</a:t>
              </a:r>
              <a:endParaRPr lang="en-GB" sz="1400" dirty="0"/>
            </a:p>
            <a:p>
              <a:pPr fontAlgn="b"/>
              <a:endParaRPr lang="en-GB" sz="1400" dirty="0"/>
            </a:p>
          </p:txBody>
        </p:sp>
        <p:sp>
          <p:nvSpPr>
            <p:cNvPr id="13" name="TextBox 12">
              <a:extLst>
                <a:ext uri="{FF2B5EF4-FFF2-40B4-BE49-F238E27FC236}">
                  <a16:creationId xmlns:a16="http://schemas.microsoft.com/office/drawing/2014/main" id="{DA1673A1-08A5-414D-9E3E-C33DD0D5D061}"/>
                </a:ext>
              </a:extLst>
            </p:cNvPr>
            <p:cNvSpPr txBox="1"/>
            <p:nvPr/>
          </p:nvSpPr>
          <p:spPr>
            <a:xfrm>
              <a:off x="8649445" y="1884350"/>
              <a:ext cx="2320268" cy="4431988"/>
            </a:xfrm>
            <a:prstGeom prst="rect">
              <a:avLst/>
            </a:prstGeom>
            <a:noFill/>
          </p:spPr>
          <p:txBody>
            <a:bodyPr wrap="square" rtlCol="0">
              <a:spAutoFit/>
            </a:bodyPr>
            <a:lstStyle/>
            <a:p>
              <a:r>
                <a:rPr lang="en-GB" sz="1400" b="1" dirty="0"/>
                <a:t>Academic Members</a:t>
              </a:r>
            </a:p>
            <a:p>
              <a:pPr fontAlgn="b"/>
              <a:r>
                <a:rPr lang="en-GB" sz="1400" dirty="0"/>
                <a:t>Antonio </a:t>
              </a:r>
              <a:r>
                <a:rPr lang="en-GB" sz="1400" dirty="0" err="1"/>
                <a:t>Pifferi</a:t>
              </a:r>
              <a:r>
                <a:rPr lang="en-GB" sz="1400" dirty="0"/>
                <a:t> </a:t>
              </a:r>
              <a:r>
                <a:rPr lang="en-GB" sz="1400" dirty="0">
                  <a:solidFill>
                    <a:schemeClr val="accent1"/>
                  </a:solidFill>
                </a:rPr>
                <a:t>Italy</a:t>
              </a:r>
            </a:p>
            <a:p>
              <a:pPr fontAlgn="b"/>
              <a:r>
                <a:rPr lang="en-GB" sz="1400" dirty="0"/>
                <a:t>Srinath Rajagopal </a:t>
              </a:r>
              <a:r>
                <a:rPr lang="en-GB" sz="1400" dirty="0">
                  <a:solidFill>
                    <a:schemeClr val="accent1"/>
                  </a:solidFill>
                </a:rPr>
                <a:t>UK</a:t>
              </a:r>
            </a:p>
            <a:p>
              <a:pPr fontAlgn="b"/>
              <a:r>
                <a:rPr lang="en-GB" sz="1400" dirty="0"/>
                <a:t>Daniel </a:t>
              </a:r>
              <a:r>
                <a:rPr lang="en-GB" sz="1400" dirty="0" err="1"/>
                <a:t>Razansky</a:t>
              </a:r>
              <a:r>
                <a:rPr lang="en-GB" sz="1400" dirty="0"/>
                <a:t> </a:t>
              </a:r>
              <a:r>
                <a:rPr lang="en-GB" sz="1400" dirty="0">
                  <a:solidFill>
                    <a:schemeClr val="accent1"/>
                  </a:solidFill>
                </a:rPr>
                <a:t>Germany</a:t>
              </a:r>
            </a:p>
            <a:p>
              <a:pPr fontAlgn="b"/>
              <a:r>
                <a:rPr lang="en-GB" sz="1400" dirty="0" err="1"/>
                <a:t>Avihai</a:t>
              </a:r>
              <a:r>
                <a:rPr lang="en-GB" sz="1400" dirty="0"/>
                <a:t> Ron </a:t>
              </a:r>
              <a:r>
                <a:rPr lang="en-GB" sz="1400" dirty="0">
                  <a:solidFill>
                    <a:schemeClr val="accent1"/>
                  </a:solidFill>
                </a:rPr>
                <a:t>Germany</a:t>
              </a:r>
              <a:endParaRPr lang="en-GB" sz="1400" dirty="0"/>
            </a:p>
            <a:p>
              <a:pPr fontAlgn="b"/>
              <a:r>
                <a:rPr lang="en-GB" sz="1400" dirty="0"/>
                <a:t>Maximillian Waldner</a:t>
              </a:r>
            </a:p>
            <a:p>
              <a:pPr algn="r" fontAlgn="b"/>
              <a:r>
                <a:rPr lang="en-GB" sz="1400" dirty="0"/>
                <a:t> </a:t>
              </a:r>
              <a:r>
                <a:rPr lang="en-GB" sz="1400" dirty="0">
                  <a:solidFill>
                    <a:schemeClr val="accent1"/>
                  </a:solidFill>
                </a:rPr>
                <a:t>Germany</a:t>
              </a:r>
              <a:endParaRPr lang="en-GB" sz="1400" dirty="0"/>
            </a:p>
            <a:p>
              <a:pPr fontAlgn="b"/>
              <a:r>
                <a:rPr lang="en-GB" sz="1400" dirty="0" err="1"/>
                <a:t>Kun</a:t>
              </a:r>
              <a:r>
                <a:rPr lang="en-GB" sz="1400" dirty="0"/>
                <a:t> Wang </a:t>
              </a:r>
              <a:r>
                <a:rPr lang="en-GB" sz="1400" dirty="0">
                  <a:solidFill>
                    <a:schemeClr val="accent1"/>
                  </a:solidFill>
                </a:rPr>
                <a:t>China</a:t>
              </a:r>
              <a:endParaRPr lang="en-GB" sz="1400" dirty="0"/>
            </a:p>
            <a:p>
              <a:pPr fontAlgn="b"/>
              <a:r>
                <a:rPr lang="en-GB" sz="1400" dirty="0" err="1"/>
                <a:t>Lihong</a:t>
              </a:r>
              <a:r>
                <a:rPr lang="en-GB" sz="1400" dirty="0"/>
                <a:t> Wang </a:t>
              </a:r>
              <a:r>
                <a:rPr lang="en-GB" sz="1400" dirty="0">
                  <a:solidFill>
                    <a:schemeClr val="accent1"/>
                  </a:solidFill>
                </a:rPr>
                <a:t>USA</a:t>
              </a:r>
            </a:p>
            <a:p>
              <a:pPr fontAlgn="b"/>
              <a:r>
                <a:rPr lang="en-GB" sz="1400" dirty="0" err="1"/>
                <a:t>Wenfeng</a:t>
              </a:r>
              <a:r>
                <a:rPr lang="en-GB" sz="1400" dirty="0"/>
                <a:t> Xia </a:t>
              </a:r>
              <a:r>
                <a:rPr lang="en-GB" sz="1400" dirty="0">
                  <a:solidFill>
                    <a:schemeClr val="accent1"/>
                  </a:solidFill>
                </a:rPr>
                <a:t>UK</a:t>
              </a:r>
              <a:endParaRPr lang="en-GB" sz="1400" dirty="0"/>
            </a:p>
            <a:p>
              <a:pPr fontAlgn="b"/>
              <a:r>
                <a:rPr lang="en-GB" sz="1400" dirty="0" err="1"/>
                <a:t>Bajram</a:t>
              </a:r>
              <a:r>
                <a:rPr lang="en-GB" sz="1400" dirty="0"/>
                <a:t> </a:t>
              </a:r>
              <a:r>
                <a:rPr lang="en-GB" sz="1400" dirty="0" err="1"/>
                <a:t>Zeqiri</a:t>
              </a:r>
              <a:r>
                <a:rPr lang="en-GB" sz="1400" dirty="0"/>
                <a:t> </a:t>
              </a:r>
              <a:r>
                <a:rPr lang="en-GB" sz="1400" dirty="0">
                  <a:solidFill>
                    <a:schemeClr val="accent1"/>
                  </a:solidFill>
                </a:rPr>
                <a:t>UK</a:t>
              </a:r>
            </a:p>
            <a:p>
              <a:pPr fontAlgn="b"/>
              <a:endParaRPr lang="en-GB" sz="1400" dirty="0"/>
            </a:p>
            <a:p>
              <a:pPr fontAlgn="b"/>
              <a:endParaRPr lang="en-GB" sz="1400" dirty="0"/>
            </a:p>
            <a:p>
              <a:pPr fontAlgn="b"/>
              <a:endParaRPr lang="en-GB" sz="1400" dirty="0"/>
            </a:p>
          </p:txBody>
        </p:sp>
      </p:grpSp>
      <p:sp>
        <p:nvSpPr>
          <p:cNvPr id="14" name="TextBox 13">
            <a:extLst>
              <a:ext uri="{FF2B5EF4-FFF2-40B4-BE49-F238E27FC236}">
                <a16:creationId xmlns:a16="http://schemas.microsoft.com/office/drawing/2014/main" id="{5CBBD661-4E37-854E-BECB-C83A83872CF5}"/>
              </a:ext>
            </a:extLst>
          </p:cNvPr>
          <p:cNvSpPr txBox="1"/>
          <p:nvPr/>
        </p:nvSpPr>
        <p:spPr>
          <a:xfrm>
            <a:off x="2717889" y="4671085"/>
            <a:ext cx="4766433" cy="408623"/>
          </a:xfrm>
          <a:prstGeom prst="roundRect">
            <a:avLst/>
          </a:prstGeom>
          <a:solidFill>
            <a:schemeClr val="accent3">
              <a:lumMod val="60000"/>
              <a:lumOff val="40000"/>
            </a:schemeClr>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800" dirty="0"/>
              <a:t>To find out more, please visit: </a:t>
            </a:r>
            <a:r>
              <a:rPr lang="en-US" sz="1800" dirty="0" err="1">
                <a:solidFill>
                  <a:srgbClr val="FF0000"/>
                </a:solidFill>
              </a:rPr>
              <a:t>www.ipasc.science</a:t>
            </a:r>
            <a:endParaRPr lang="en-US" sz="1800" dirty="0">
              <a:solidFill>
                <a:srgbClr val="FF0000"/>
              </a:solidFill>
            </a:endParaRPr>
          </a:p>
        </p:txBody>
      </p:sp>
      <p:sp>
        <p:nvSpPr>
          <p:cNvPr id="3" name="Footer Placeholder 2">
            <a:extLst>
              <a:ext uri="{FF2B5EF4-FFF2-40B4-BE49-F238E27FC236}">
                <a16:creationId xmlns:a16="http://schemas.microsoft.com/office/drawing/2014/main" id="{003C87FB-A189-3943-8C1E-CD1FC77D033A}"/>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3721612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B0BB-1BF3-6644-859A-F29E46D2058C}"/>
              </a:ext>
            </a:extLst>
          </p:cNvPr>
          <p:cNvSpPr>
            <a:spLocks noGrp="1"/>
          </p:cNvSpPr>
          <p:nvPr>
            <p:ph type="title"/>
          </p:nvPr>
        </p:nvSpPr>
        <p:spPr>
          <a:xfrm>
            <a:off x="628649" y="1"/>
            <a:ext cx="8386561" cy="851376"/>
          </a:xfrm>
        </p:spPr>
        <p:txBody>
          <a:bodyPr/>
          <a:lstStyle/>
          <a:p>
            <a:r>
              <a:rPr lang="en-GB" dirty="0"/>
              <a:t>Mission of WG 1 and 2: </a:t>
            </a:r>
            <a:r>
              <a:rPr lang="en-GB" i="1" dirty="0"/>
              <a:t>Phantom fabrication and characterisation</a:t>
            </a:r>
          </a:p>
        </p:txBody>
      </p:sp>
      <p:sp>
        <p:nvSpPr>
          <p:cNvPr id="8" name="Content Placeholder 2">
            <a:extLst>
              <a:ext uri="{FF2B5EF4-FFF2-40B4-BE49-F238E27FC236}">
                <a16:creationId xmlns:a16="http://schemas.microsoft.com/office/drawing/2014/main" id="{4954F204-5304-8646-8FED-BA6765A62414}"/>
              </a:ext>
            </a:extLst>
          </p:cNvPr>
          <p:cNvSpPr txBox="1">
            <a:spLocks/>
          </p:cNvSpPr>
          <p:nvPr/>
        </p:nvSpPr>
        <p:spPr>
          <a:xfrm>
            <a:off x="2274990" y="1427019"/>
            <a:ext cx="5043055" cy="2930624"/>
          </a:xfrm>
          <a:prstGeom prst="rect">
            <a:avLst/>
          </a:prstGeom>
        </p:spPr>
        <p:txBody>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GB" dirty="0">
                <a:latin typeface="+mj-lt"/>
              </a:rPr>
              <a:t>To determine suitable materials</a:t>
            </a:r>
          </a:p>
          <a:p>
            <a:pPr marL="0" indent="0">
              <a:lnSpc>
                <a:spcPct val="100000"/>
              </a:lnSpc>
              <a:buNone/>
            </a:pPr>
            <a:endParaRPr lang="en-GB" sz="1200" dirty="0">
              <a:latin typeface="+mj-lt"/>
            </a:endParaRPr>
          </a:p>
          <a:p>
            <a:pPr marL="0" indent="0">
              <a:lnSpc>
                <a:spcPct val="100000"/>
              </a:lnSpc>
              <a:buNone/>
            </a:pPr>
            <a:endParaRPr lang="en-GB" sz="1200" dirty="0">
              <a:latin typeface="+mj-lt"/>
            </a:endParaRPr>
          </a:p>
          <a:p>
            <a:pPr>
              <a:lnSpc>
                <a:spcPct val="100000"/>
              </a:lnSpc>
            </a:pPr>
            <a:r>
              <a:rPr lang="en-GB" dirty="0">
                <a:latin typeface="+mj-lt"/>
              </a:rPr>
              <a:t>To define optical and acoustic properties</a:t>
            </a:r>
          </a:p>
          <a:p>
            <a:pPr>
              <a:lnSpc>
                <a:spcPct val="100000"/>
              </a:lnSpc>
            </a:pPr>
            <a:endParaRPr lang="en-GB" sz="1200" dirty="0">
              <a:latin typeface="+mj-lt"/>
            </a:endParaRPr>
          </a:p>
          <a:p>
            <a:pPr>
              <a:lnSpc>
                <a:spcPct val="100000"/>
              </a:lnSpc>
            </a:pPr>
            <a:endParaRPr lang="en-GB" sz="1200" dirty="0">
              <a:latin typeface="+mj-lt"/>
            </a:endParaRPr>
          </a:p>
          <a:p>
            <a:pPr>
              <a:lnSpc>
                <a:spcPct val="100000"/>
              </a:lnSpc>
            </a:pPr>
            <a:r>
              <a:rPr lang="en-GB" dirty="0">
                <a:latin typeface="+mj-lt"/>
              </a:rPr>
              <a:t>To fabricate and test PAI image quality phantoms with suitable configuration(s)</a:t>
            </a:r>
          </a:p>
        </p:txBody>
      </p:sp>
      <p:pic>
        <p:nvPicPr>
          <p:cNvPr id="9" name="Picture 8">
            <a:extLst>
              <a:ext uri="{FF2B5EF4-FFF2-40B4-BE49-F238E27FC236}">
                <a16:creationId xmlns:a16="http://schemas.microsoft.com/office/drawing/2014/main" id="{0FF6FC38-5E0D-AA48-A87E-2D870642E4C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160" b="85979" l="39311" r="79365">
                        <a14:backgroundMark x1="65228" y1="64583" x2="65724" y2="39319"/>
                        <a14:backgroundMark x1="56622" y1="24570" x2="57341" y2="20304"/>
                      </a14:backgroundRemoval>
                    </a14:imgEffect>
                  </a14:imgLayer>
                </a14:imgProps>
              </a:ext>
            </a:extLst>
          </a:blip>
          <a:srcRect l="34304" t="6646" r="15618" b="5183"/>
          <a:stretch/>
        </p:blipFill>
        <p:spPr>
          <a:xfrm rot="5400000">
            <a:off x="534102" y="714809"/>
            <a:ext cx="1522443" cy="2010372"/>
          </a:xfrm>
          <a:prstGeom prst="rect">
            <a:avLst/>
          </a:prstGeom>
        </p:spPr>
      </p:pic>
      <p:grpSp>
        <p:nvGrpSpPr>
          <p:cNvPr id="7" name="Group 6">
            <a:extLst>
              <a:ext uri="{FF2B5EF4-FFF2-40B4-BE49-F238E27FC236}">
                <a16:creationId xmlns:a16="http://schemas.microsoft.com/office/drawing/2014/main" id="{C6275EBC-A6B9-D54E-B76A-5DD2AD005E27}"/>
              </a:ext>
            </a:extLst>
          </p:cNvPr>
          <p:cNvGrpSpPr/>
          <p:nvPr/>
        </p:nvGrpSpPr>
        <p:grpSpPr>
          <a:xfrm>
            <a:off x="725769" y="3664890"/>
            <a:ext cx="703832" cy="703832"/>
            <a:chOff x="3060198" y="2511325"/>
            <a:chExt cx="1309780" cy="1309780"/>
          </a:xfrm>
        </p:grpSpPr>
        <p:sp>
          <p:nvSpPr>
            <p:cNvPr id="10" name="Ellipse 9">
              <a:extLst>
                <a:ext uri="{FF2B5EF4-FFF2-40B4-BE49-F238E27FC236}">
                  <a16:creationId xmlns:a16="http://schemas.microsoft.com/office/drawing/2014/main" id="{B34FDC54-192C-344A-A05A-2D1DE6FC8112}"/>
                </a:ext>
              </a:extLst>
            </p:cNvPr>
            <p:cNvSpPr/>
            <p:nvPr/>
          </p:nvSpPr>
          <p:spPr>
            <a:xfrm>
              <a:off x="3060198" y="2511325"/>
              <a:ext cx="1309780" cy="1309780"/>
            </a:xfrm>
            <a:prstGeom prst="ellipse">
              <a:avLst/>
            </a:prstGeom>
            <a:solidFill>
              <a:schemeClr val="accent3">
                <a:lumMod val="40000"/>
                <a:lumOff val="60000"/>
                <a:alpha val="81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a:extLst>
                <a:ext uri="{FF2B5EF4-FFF2-40B4-BE49-F238E27FC236}">
                  <a16:creationId xmlns:a16="http://schemas.microsoft.com/office/drawing/2014/main" id="{EDBE34AE-ACDA-9E47-A6FA-CCFE7203C368}"/>
                </a:ext>
              </a:extLst>
            </p:cNvPr>
            <p:cNvSpPr/>
            <p:nvPr/>
          </p:nvSpPr>
          <p:spPr>
            <a:xfrm>
              <a:off x="3715088" y="3312107"/>
              <a:ext cx="291063" cy="291063"/>
            </a:xfrm>
            <a:prstGeom prst="ellipse">
              <a:avLst/>
            </a:prstGeom>
            <a:solidFill>
              <a:schemeClr val="accent6">
                <a:lumMod val="60000"/>
                <a:lumOff val="40000"/>
                <a:alpha val="38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DA091399-D83E-1547-88BA-DD616E23194B}"/>
                </a:ext>
              </a:extLst>
            </p:cNvPr>
            <p:cNvSpPr/>
            <p:nvPr/>
          </p:nvSpPr>
          <p:spPr>
            <a:xfrm>
              <a:off x="3351260" y="2783597"/>
              <a:ext cx="291063" cy="291063"/>
            </a:xfrm>
            <a:prstGeom prst="ellipse">
              <a:avLst/>
            </a:prstGeom>
            <a:solidFill>
              <a:srgbClr val="BEA5F1">
                <a:alpha val="38000"/>
              </a:srgb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Picture 12">
            <a:extLst>
              <a:ext uri="{FF2B5EF4-FFF2-40B4-BE49-F238E27FC236}">
                <a16:creationId xmlns:a16="http://schemas.microsoft.com/office/drawing/2014/main" id="{20B3C266-5780-2246-BD64-07AE1BE822A9}"/>
              </a:ext>
            </a:extLst>
          </p:cNvPr>
          <p:cNvPicPr>
            <a:picLocks noChangeAspect="1"/>
          </p:cNvPicPr>
          <p:nvPr/>
        </p:nvPicPr>
        <p:blipFill>
          <a:blip r:embed="rId5"/>
          <a:stretch>
            <a:fillRect/>
          </a:stretch>
        </p:blipFill>
        <p:spPr>
          <a:xfrm>
            <a:off x="744619" y="2179020"/>
            <a:ext cx="1075889" cy="956855"/>
          </a:xfrm>
          <a:prstGeom prst="rect">
            <a:avLst/>
          </a:prstGeom>
        </p:spPr>
      </p:pic>
    </p:spTree>
    <p:extLst>
      <p:ext uri="{BB962C8B-B14F-4D97-AF65-F5344CB8AC3E}">
        <p14:creationId xmlns:p14="http://schemas.microsoft.com/office/powerpoint/2010/main" val="93392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7EE6-1D2B-A740-A01A-C469755D75AB}"/>
              </a:ext>
            </a:extLst>
          </p:cNvPr>
          <p:cNvSpPr>
            <a:spLocks noGrp="1"/>
          </p:cNvSpPr>
          <p:nvPr>
            <p:ph type="title"/>
          </p:nvPr>
        </p:nvSpPr>
        <p:spPr/>
        <p:txBody>
          <a:bodyPr/>
          <a:lstStyle/>
          <a:p>
            <a:r>
              <a:rPr lang="en-GB" dirty="0"/>
              <a:t>Members of Working Groups 1 and 2</a:t>
            </a:r>
          </a:p>
        </p:txBody>
      </p:sp>
      <p:sp>
        <p:nvSpPr>
          <p:cNvPr id="5" name="Slide Number Placeholder 4">
            <a:extLst>
              <a:ext uri="{FF2B5EF4-FFF2-40B4-BE49-F238E27FC236}">
                <a16:creationId xmlns:a16="http://schemas.microsoft.com/office/drawing/2014/main" id="{BF284755-9F98-F543-B938-ACA4F1329412}"/>
              </a:ext>
            </a:extLst>
          </p:cNvPr>
          <p:cNvSpPr>
            <a:spLocks noGrp="1"/>
          </p:cNvSpPr>
          <p:nvPr>
            <p:ph type="sldNum" sz="quarter" idx="12"/>
          </p:nvPr>
        </p:nvSpPr>
        <p:spPr/>
        <p:txBody>
          <a:bodyPr/>
          <a:lstStyle/>
          <a:p>
            <a:fld id="{39CACE05-41A5-CE4D-9AD6-6F86C0D2763D}" type="slidenum">
              <a:rPr lang="en-US" smtClean="0"/>
              <a:pPr/>
              <a:t>2</a:t>
            </a:fld>
            <a:endParaRPr lang="en-US" dirty="0"/>
          </a:p>
        </p:txBody>
      </p:sp>
      <p:sp>
        <p:nvSpPr>
          <p:cNvPr id="7" name="Rectangle 6">
            <a:extLst>
              <a:ext uri="{FF2B5EF4-FFF2-40B4-BE49-F238E27FC236}">
                <a16:creationId xmlns:a16="http://schemas.microsoft.com/office/drawing/2014/main" id="{F0BAB200-2B38-4B44-A3F7-89CA21182D8A}"/>
              </a:ext>
            </a:extLst>
          </p:cNvPr>
          <p:cNvSpPr/>
          <p:nvPr/>
        </p:nvSpPr>
        <p:spPr>
          <a:xfrm>
            <a:off x="628650" y="1257833"/>
            <a:ext cx="3026534" cy="3139321"/>
          </a:xfrm>
          <a:prstGeom prst="rect">
            <a:avLst/>
          </a:prstGeom>
        </p:spPr>
        <p:txBody>
          <a:bodyPr wrap="square">
            <a:spAutoFit/>
          </a:bodyPr>
          <a:lstStyle/>
          <a:p>
            <a:pPr marL="33655">
              <a:spcAft>
                <a:spcPts val="0"/>
              </a:spcAft>
              <a:tabLst>
                <a:tab pos="749935" algn="l"/>
              </a:tabLst>
            </a:pPr>
            <a:r>
              <a:rPr lang="en-GB" sz="1800" dirty="0">
                <a:solidFill>
                  <a:srgbClr val="262626"/>
                </a:solidFill>
                <a:ea typeface="Times New Roman" panose="02020603050405020304" pitchFamily="18" charset="0"/>
              </a:rPr>
              <a:t>Joanna Brunker </a:t>
            </a:r>
            <a:r>
              <a:rPr lang="en-GB" sz="1800" b="1" dirty="0">
                <a:solidFill>
                  <a:srgbClr val="262626"/>
                </a:solidFill>
                <a:ea typeface="Times New Roman" panose="02020603050405020304" pitchFamily="18" charset="0"/>
              </a:rPr>
              <a:t>(Group lead)</a:t>
            </a:r>
          </a:p>
          <a:p>
            <a:pPr marL="33655">
              <a:spcAft>
                <a:spcPts val="0"/>
              </a:spcAft>
              <a:tabLst>
                <a:tab pos="749935" algn="l"/>
              </a:tabLst>
            </a:pPr>
            <a:endParaRPr lang="en-GB" sz="1800" b="1" dirty="0">
              <a:solidFill>
                <a:srgbClr val="262626"/>
              </a:solidFill>
              <a:latin typeface="+mj-lt"/>
              <a:ea typeface="Times New Roman" panose="02020603050405020304" pitchFamily="18" charset="0"/>
            </a:endParaRPr>
          </a:p>
          <a:p>
            <a:pPr marL="33655">
              <a:spcAft>
                <a:spcPts val="0"/>
              </a:spcAft>
              <a:tabLst>
                <a:tab pos="749935" algn="l"/>
              </a:tabLst>
            </a:pPr>
            <a:r>
              <a:rPr lang="en-GB" sz="1800" dirty="0">
                <a:solidFill>
                  <a:srgbClr val="262626"/>
                </a:solidFill>
                <a:latin typeface="+mj-lt"/>
                <a:ea typeface="Times New Roman" panose="02020603050405020304" pitchFamily="18" charset="0"/>
              </a:rPr>
              <a:t>Paolo </a:t>
            </a:r>
            <a:r>
              <a:rPr lang="en-GB" sz="1800" dirty="0" err="1">
                <a:solidFill>
                  <a:srgbClr val="262626"/>
                </a:solidFill>
                <a:latin typeface="+mj-lt"/>
                <a:ea typeface="Times New Roman" panose="02020603050405020304" pitchFamily="18" charset="0"/>
              </a:rPr>
              <a:t>Armanetti</a:t>
            </a:r>
            <a:endParaRPr lang="en-GB" sz="1800" dirty="0">
              <a:solidFill>
                <a:srgbClr val="262626"/>
              </a:solidFill>
              <a:latin typeface="+mj-lt"/>
              <a:ea typeface="Times New Roman" panose="02020603050405020304" pitchFamily="18" charset="0"/>
            </a:endParaRPr>
          </a:p>
          <a:p>
            <a:pPr marL="33655">
              <a:spcAft>
                <a:spcPts val="0"/>
              </a:spcAft>
              <a:tabLst>
                <a:tab pos="749935" algn="l"/>
              </a:tabLst>
            </a:pPr>
            <a:r>
              <a:rPr lang="en-GB" sz="1800" dirty="0">
                <a:solidFill>
                  <a:srgbClr val="262626"/>
                </a:solidFill>
                <a:latin typeface="+mj-lt"/>
                <a:ea typeface="Times New Roman" panose="02020603050405020304" pitchFamily="18" charset="0"/>
              </a:rPr>
              <a:t>Richard Bouchard	</a:t>
            </a:r>
            <a:endParaRPr lang="en-GB" sz="1800" dirty="0">
              <a:latin typeface="+mj-lt"/>
              <a:ea typeface="Times New Roman" panose="02020603050405020304" pitchFamily="18" charset="0"/>
            </a:endParaRPr>
          </a:p>
          <a:p>
            <a:pPr marL="33655">
              <a:spcAft>
                <a:spcPts val="0"/>
              </a:spcAft>
              <a:tabLst>
                <a:tab pos="749935" algn="l"/>
              </a:tabLst>
            </a:pPr>
            <a:r>
              <a:rPr lang="en-GB" sz="1800" dirty="0">
                <a:solidFill>
                  <a:srgbClr val="000000"/>
                </a:solidFill>
                <a:latin typeface="+mj-lt"/>
                <a:ea typeface="Times New Roman" panose="02020603050405020304" pitchFamily="18" charset="0"/>
              </a:rPr>
              <a:t>Lina Hacker</a:t>
            </a:r>
            <a:endParaRPr lang="en-GB" sz="1800" dirty="0">
              <a:latin typeface="+mj-lt"/>
              <a:ea typeface="Times New Roman" panose="02020603050405020304" pitchFamily="18" charset="0"/>
            </a:endParaRPr>
          </a:p>
          <a:p>
            <a:pPr marL="33655">
              <a:spcAft>
                <a:spcPts val="0"/>
              </a:spcAft>
              <a:tabLst>
                <a:tab pos="749935" algn="l"/>
              </a:tabLst>
            </a:pPr>
            <a:r>
              <a:rPr lang="en-GB" sz="1800" dirty="0" err="1">
                <a:solidFill>
                  <a:srgbClr val="000000"/>
                </a:solidFill>
                <a:latin typeface="+mj-lt"/>
                <a:ea typeface="Times New Roman" panose="02020603050405020304" pitchFamily="18" charset="0"/>
              </a:rPr>
              <a:t>Jithin</a:t>
            </a:r>
            <a:r>
              <a:rPr lang="en-GB" sz="1800" dirty="0">
                <a:solidFill>
                  <a:srgbClr val="000000"/>
                </a:solidFill>
                <a:latin typeface="+mj-lt"/>
                <a:ea typeface="Times New Roman" panose="02020603050405020304" pitchFamily="18" charset="0"/>
              </a:rPr>
              <a:t> Jose</a:t>
            </a:r>
            <a:endParaRPr lang="en-GB" sz="1800" dirty="0">
              <a:latin typeface="+mj-lt"/>
              <a:ea typeface="Times New Roman" panose="02020603050405020304" pitchFamily="18" charset="0"/>
            </a:endParaRPr>
          </a:p>
          <a:p>
            <a:pPr marL="33655">
              <a:spcAft>
                <a:spcPts val="0"/>
              </a:spcAft>
              <a:tabLst>
                <a:tab pos="749935" algn="l"/>
              </a:tabLst>
            </a:pPr>
            <a:r>
              <a:rPr lang="en-GB" sz="1800" dirty="0">
                <a:solidFill>
                  <a:srgbClr val="000000"/>
                </a:solidFill>
                <a:latin typeface="+mj-lt"/>
                <a:ea typeface="Times New Roman" panose="02020603050405020304" pitchFamily="18" charset="0"/>
              </a:rPr>
              <a:t>Thomas Kirchner</a:t>
            </a:r>
          </a:p>
          <a:p>
            <a:pPr marL="33655">
              <a:tabLst>
                <a:tab pos="749935" algn="l"/>
              </a:tabLst>
            </a:pPr>
            <a:r>
              <a:rPr lang="en-GB" sz="1800" dirty="0" err="1">
                <a:solidFill>
                  <a:srgbClr val="000000"/>
                </a:solidFill>
                <a:latin typeface="+mj-lt"/>
                <a:ea typeface="Times New Roman" panose="02020603050405020304" pitchFamily="18" charset="0"/>
              </a:rPr>
              <a:t>Efthymios</a:t>
            </a:r>
            <a:r>
              <a:rPr lang="en-GB" sz="1800" dirty="0">
                <a:solidFill>
                  <a:srgbClr val="000000"/>
                </a:solidFill>
                <a:latin typeface="+mj-lt"/>
                <a:ea typeface="Times New Roman" panose="02020603050405020304" pitchFamily="18" charset="0"/>
              </a:rPr>
              <a:t> </a:t>
            </a:r>
            <a:r>
              <a:rPr lang="en-GB" sz="1800" dirty="0" err="1">
                <a:solidFill>
                  <a:srgbClr val="000000"/>
                </a:solidFill>
                <a:latin typeface="+mj-lt"/>
                <a:ea typeface="Times New Roman" panose="02020603050405020304" pitchFamily="18" charset="0"/>
              </a:rPr>
              <a:t>Maneas</a:t>
            </a:r>
            <a:endParaRPr lang="en-GB" sz="1800" dirty="0">
              <a:solidFill>
                <a:srgbClr val="000000"/>
              </a:solidFill>
              <a:latin typeface="+mj-lt"/>
              <a:ea typeface="Times New Roman" panose="02020603050405020304" pitchFamily="18" charset="0"/>
            </a:endParaRPr>
          </a:p>
          <a:p>
            <a:pPr marL="33655">
              <a:tabLst>
                <a:tab pos="749935" algn="l"/>
              </a:tabLst>
            </a:pPr>
            <a:r>
              <a:rPr lang="en-GB" sz="1800" dirty="0">
                <a:solidFill>
                  <a:srgbClr val="000000"/>
                </a:solidFill>
                <a:latin typeface="+mj-lt"/>
                <a:ea typeface="Times New Roman" panose="02020603050405020304" pitchFamily="18" charset="0"/>
              </a:rPr>
              <a:t>Luca </a:t>
            </a:r>
            <a:r>
              <a:rPr lang="en-GB" sz="1800" dirty="0" err="1">
                <a:solidFill>
                  <a:srgbClr val="000000"/>
                </a:solidFill>
                <a:latin typeface="+mj-lt"/>
                <a:ea typeface="Times New Roman" panose="02020603050405020304" pitchFamily="18" charset="0"/>
              </a:rPr>
              <a:t>Menichetti</a:t>
            </a:r>
            <a:endParaRPr lang="en-GB" sz="1800" dirty="0">
              <a:latin typeface="+mj-lt"/>
              <a:ea typeface="Times New Roman" panose="02020603050405020304" pitchFamily="18" charset="0"/>
            </a:endParaRPr>
          </a:p>
          <a:p>
            <a:pPr marL="33655">
              <a:tabLst>
                <a:tab pos="749935" algn="l"/>
              </a:tabLst>
            </a:pPr>
            <a:endParaRPr lang="en-GB" sz="1800" dirty="0">
              <a:latin typeface="+mj-lt"/>
              <a:ea typeface="Times New Roman" panose="02020603050405020304" pitchFamily="18" charset="0"/>
            </a:endParaRPr>
          </a:p>
          <a:p>
            <a:pPr marL="33655">
              <a:spcAft>
                <a:spcPts val="0"/>
              </a:spcAft>
              <a:tabLst>
                <a:tab pos="749935" algn="l"/>
              </a:tabLst>
            </a:pPr>
            <a:endParaRPr lang="en-GB" sz="1800" dirty="0">
              <a:latin typeface="+mj-lt"/>
              <a:ea typeface="Times New Roman" panose="02020603050405020304" pitchFamily="18" charset="0"/>
            </a:endParaRPr>
          </a:p>
        </p:txBody>
      </p:sp>
      <p:sp>
        <p:nvSpPr>
          <p:cNvPr id="9" name="Rectangle 8">
            <a:extLst>
              <a:ext uri="{FF2B5EF4-FFF2-40B4-BE49-F238E27FC236}">
                <a16:creationId xmlns:a16="http://schemas.microsoft.com/office/drawing/2014/main" id="{AB50BCD5-80FA-9C4D-B0C2-205B66478488}"/>
              </a:ext>
            </a:extLst>
          </p:cNvPr>
          <p:cNvSpPr/>
          <p:nvPr/>
        </p:nvSpPr>
        <p:spPr>
          <a:xfrm>
            <a:off x="3387144" y="1257833"/>
            <a:ext cx="1532585" cy="2585323"/>
          </a:xfrm>
          <a:prstGeom prst="rect">
            <a:avLst/>
          </a:prstGeom>
        </p:spPr>
        <p:txBody>
          <a:bodyPr wrap="square">
            <a:spAutoFit/>
          </a:bodyPr>
          <a:lstStyle/>
          <a:p>
            <a:pPr marL="33655">
              <a:spcAft>
                <a:spcPts val="0"/>
              </a:spcAft>
              <a:tabLst>
                <a:tab pos="749935" algn="l"/>
              </a:tabLst>
            </a:pPr>
            <a:r>
              <a:rPr lang="en-GB" sz="1800" dirty="0">
                <a:solidFill>
                  <a:schemeClr val="accent1"/>
                </a:solidFill>
                <a:latin typeface="+mj-lt"/>
                <a:ea typeface="Times New Roman" panose="02020603050405020304" pitchFamily="18" charset="0"/>
              </a:rPr>
              <a:t>UK</a:t>
            </a:r>
          </a:p>
          <a:p>
            <a:pPr marL="33655">
              <a:spcAft>
                <a:spcPts val="0"/>
              </a:spcAft>
              <a:tabLst>
                <a:tab pos="749935" algn="l"/>
              </a:tabLst>
            </a:pPr>
            <a:endParaRPr lang="en-GB" sz="1800" b="1" dirty="0">
              <a:solidFill>
                <a:schemeClr val="accent1"/>
              </a:solidFill>
              <a:latin typeface="+mj-lt"/>
              <a:ea typeface="Times New Roman" panose="02020603050405020304" pitchFamily="18" charset="0"/>
            </a:endParaRPr>
          </a:p>
          <a:p>
            <a:pPr marL="33655">
              <a:spcAft>
                <a:spcPts val="0"/>
              </a:spcAft>
              <a:tabLst>
                <a:tab pos="749935" algn="l"/>
              </a:tabLst>
            </a:pPr>
            <a:r>
              <a:rPr lang="en-GB" sz="1800" dirty="0">
                <a:solidFill>
                  <a:schemeClr val="accent1"/>
                </a:solidFill>
                <a:latin typeface="+mj-lt"/>
                <a:ea typeface="Times New Roman" panose="02020603050405020304" pitchFamily="18" charset="0"/>
              </a:rPr>
              <a:t>Italy</a:t>
            </a:r>
          </a:p>
          <a:p>
            <a:pPr marL="33655">
              <a:spcAft>
                <a:spcPts val="0"/>
              </a:spcAft>
              <a:tabLst>
                <a:tab pos="749935" algn="l"/>
              </a:tabLst>
            </a:pPr>
            <a:r>
              <a:rPr lang="en-GB" sz="1800" dirty="0">
                <a:solidFill>
                  <a:schemeClr val="accent1"/>
                </a:solidFill>
                <a:latin typeface="+mj-lt"/>
                <a:ea typeface="Times New Roman" panose="02020603050405020304" pitchFamily="18" charset="0"/>
              </a:rPr>
              <a:t>USA</a:t>
            </a:r>
          </a:p>
          <a:p>
            <a:pPr marL="33655">
              <a:spcAft>
                <a:spcPts val="0"/>
              </a:spcAft>
              <a:tabLst>
                <a:tab pos="749935" algn="l"/>
              </a:tabLst>
            </a:pPr>
            <a:r>
              <a:rPr lang="en-GB" sz="1800" dirty="0">
                <a:solidFill>
                  <a:schemeClr val="accent1"/>
                </a:solidFill>
                <a:latin typeface="+mj-lt"/>
                <a:ea typeface="Times New Roman" panose="02020603050405020304" pitchFamily="18" charset="0"/>
              </a:rPr>
              <a:t>UK</a:t>
            </a:r>
          </a:p>
          <a:p>
            <a:pPr marL="33655">
              <a:spcAft>
                <a:spcPts val="0"/>
              </a:spcAft>
              <a:tabLst>
                <a:tab pos="749935" algn="l"/>
              </a:tabLst>
            </a:pPr>
            <a:r>
              <a:rPr lang="en-GB" sz="1800" dirty="0">
                <a:solidFill>
                  <a:schemeClr val="accent1"/>
                </a:solidFill>
                <a:latin typeface="+mj-lt"/>
                <a:ea typeface="Times New Roman" panose="02020603050405020304" pitchFamily="18" charset="0"/>
              </a:rPr>
              <a:t>Netherlands</a:t>
            </a:r>
          </a:p>
          <a:p>
            <a:pPr marL="33655">
              <a:spcAft>
                <a:spcPts val="0"/>
              </a:spcAft>
              <a:tabLst>
                <a:tab pos="749935" algn="l"/>
              </a:tabLst>
            </a:pPr>
            <a:r>
              <a:rPr lang="en-GB" sz="1800" dirty="0">
                <a:solidFill>
                  <a:schemeClr val="accent1"/>
                </a:solidFill>
                <a:latin typeface="+mj-lt"/>
                <a:ea typeface="Times New Roman" panose="02020603050405020304" pitchFamily="18" charset="0"/>
              </a:rPr>
              <a:t>Germany</a:t>
            </a:r>
          </a:p>
          <a:p>
            <a:pPr marL="33655">
              <a:spcAft>
                <a:spcPts val="0"/>
              </a:spcAft>
              <a:tabLst>
                <a:tab pos="749935" algn="l"/>
              </a:tabLst>
            </a:pPr>
            <a:r>
              <a:rPr lang="en-GB" sz="1800" dirty="0">
                <a:solidFill>
                  <a:schemeClr val="accent1"/>
                </a:solidFill>
                <a:latin typeface="+mj-lt"/>
                <a:ea typeface="Times New Roman" panose="02020603050405020304" pitchFamily="18" charset="0"/>
              </a:rPr>
              <a:t>UK</a:t>
            </a:r>
          </a:p>
          <a:p>
            <a:pPr marL="33655">
              <a:spcAft>
                <a:spcPts val="0"/>
              </a:spcAft>
              <a:tabLst>
                <a:tab pos="749935" algn="l"/>
              </a:tabLst>
            </a:pPr>
            <a:r>
              <a:rPr lang="en-GB" sz="1800" dirty="0">
                <a:solidFill>
                  <a:schemeClr val="accent1"/>
                </a:solidFill>
                <a:latin typeface="+mj-lt"/>
                <a:ea typeface="Times New Roman" panose="02020603050405020304" pitchFamily="18" charset="0"/>
              </a:rPr>
              <a:t>Italy</a:t>
            </a:r>
          </a:p>
        </p:txBody>
      </p:sp>
      <p:sp>
        <p:nvSpPr>
          <p:cNvPr id="10" name="Rectangle 9">
            <a:extLst>
              <a:ext uri="{FF2B5EF4-FFF2-40B4-BE49-F238E27FC236}">
                <a16:creationId xmlns:a16="http://schemas.microsoft.com/office/drawing/2014/main" id="{5FE9F4CF-ED48-2A40-B0D8-6A374BEF6482}"/>
              </a:ext>
            </a:extLst>
          </p:cNvPr>
          <p:cNvSpPr/>
          <p:nvPr/>
        </p:nvSpPr>
        <p:spPr>
          <a:xfrm>
            <a:off x="7240341" y="1266415"/>
            <a:ext cx="1275009" cy="2585323"/>
          </a:xfrm>
          <a:prstGeom prst="rect">
            <a:avLst/>
          </a:prstGeom>
        </p:spPr>
        <p:txBody>
          <a:bodyPr wrap="square">
            <a:spAutoFit/>
          </a:bodyPr>
          <a:lstStyle/>
          <a:p>
            <a:pPr marL="33655">
              <a:spcAft>
                <a:spcPts val="0"/>
              </a:spcAft>
              <a:tabLst>
                <a:tab pos="749935" algn="l"/>
              </a:tabLst>
            </a:pPr>
            <a:r>
              <a:rPr lang="en-GB" sz="1800" dirty="0">
                <a:solidFill>
                  <a:schemeClr val="accent1"/>
                </a:solidFill>
                <a:latin typeface="+mj-lt"/>
                <a:ea typeface="Times New Roman" panose="02020603050405020304" pitchFamily="18" charset="0"/>
              </a:rPr>
              <a:t>UK</a:t>
            </a:r>
          </a:p>
          <a:p>
            <a:pPr marL="33655">
              <a:spcAft>
                <a:spcPts val="0"/>
              </a:spcAft>
              <a:tabLst>
                <a:tab pos="749935" algn="l"/>
              </a:tabLst>
            </a:pPr>
            <a:endParaRPr lang="en-GB" sz="1800" dirty="0">
              <a:solidFill>
                <a:schemeClr val="accent1"/>
              </a:solidFill>
              <a:latin typeface="+mj-lt"/>
              <a:ea typeface="Times New Roman" panose="02020603050405020304" pitchFamily="18" charset="0"/>
            </a:endParaRPr>
          </a:p>
          <a:p>
            <a:pPr marL="33655">
              <a:spcAft>
                <a:spcPts val="0"/>
              </a:spcAft>
              <a:tabLst>
                <a:tab pos="749935" algn="l"/>
              </a:tabLst>
            </a:pPr>
            <a:r>
              <a:rPr lang="en-GB" sz="1800" dirty="0">
                <a:solidFill>
                  <a:schemeClr val="accent1"/>
                </a:solidFill>
                <a:latin typeface="+mj-lt"/>
                <a:ea typeface="Times New Roman" panose="02020603050405020304" pitchFamily="18" charset="0"/>
              </a:rPr>
              <a:t>Germany</a:t>
            </a:r>
          </a:p>
          <a:p>
            <a:pPr marL="33655">
              <a:spcAft>
                <a:spcPts val="0"/>
              </a:spcAft>
              <a:tabLst>
                <a:tab pos="749935" algn="l"/>
              </a:tabLst>
            </a:pPr>
            <a:r>
              <a:rPr lang="en-GB" sz="1800" dirty="0">
                <a:solidFill>
                  <a:schemeClr val="accent1"/>
                </a:solidFill>
                <a:latin typeface="+mj-lt"/>
                <a:ea typeface="Times New Roman" panose="02020603050405020304" pitchFamily="18" charset="0"/>
              </a:rPr>
              <a:t>UK</a:t>
            </a:r>
          </a:p>
          <a:p>
            <a:pPr marL="33655">
              <a:spcAft>
                <a:spcPts val="0"/>
              </a:spcAft>
              <a:tabLst>
                <a:tab pos="749935" algn="l"/>
              </a:tabLst>
            </a:pPr>
            <a:r>
              <a:rPr lang="en-GB" sz="1800" dirty="0">
                <a:solidFill>
                  <a:schemeClr val="accent1"/>
                </a:solidFill>
                <a:latin typeface="+mj-lt"/>
                <a:ea typeface="Times New Roman" panose="02020603050405020304" pitchFamily="18" charset="0"/>
              </a:rPr>
              <a:t>USA</a:t>
            </a:r>
          </a:p>
          <a:p>
            <a:pPr marL="33655">
              <a:spcAft>
                <a:spcPts val="0"/>
              </a:spcAft>
              <a:tabLst>
                <a:tab pos="749935" algn="l"/>
              </a:tabLst>
            </a:pPr>
            <a:r>
              <a:rPr lang="en-GB" sz="1800" dirty="0">
                <a:solidFill>
                  <a:schemeClr val="accent1"/>
                </a:solidFill>
                <a:latin typeface="+mj-lt"/>
                <a:ea typeface="Times New Roman" panose="02020603050405020304" pitchFamily="18" charset="0"/>
              </a:rPr>
              <a:t>USA</a:t>
            </a:r>
          </a:p>
          <a:p>
            <a:pPr marL="33655">
              <a:spcAft>
                <a:spcPts val="0"/>
              </a:spcAft>
              <a:tabLst>
                <a:tab pos="749935" algn="l"/>
              </a:tabLst>
            </a:pPr>
            <a:r>
              <a:rPr lang="en-GB" sz="1800" dirty="0">
                <a:solidFill>
                  <a:schemeClr val="accent1"/>
                </a:solidFill>
                <a:latin typeface="+mj-lt"/>
                <a:ea typeface="Times New Roman" panose="02020603050405020304" pitchFamily="18" charset="0"/>
              </a:rPr>
              <a:t>Germany</a:t>
            </a:r>
          </a:p>
          <a:p>
            <a:pPr marL="33655">
              <a:spcAft>
                <a:spcPts val="0"/>
              </a:spcAft>
              <a:tabLst>
                <a:tab pos="749935" algn="l"/>
              </a:tabLst>
            </a:pPr>
            <a:r>
              <a:rPr lang="en-GB" sz="1800" dirty="0">
                <a:solidFill>
                  <a:schemeClr val="accent1"/>
                </a:solidFill>
                <a:latin typeface="+mj-lt"/>
                <a:ea typeface="Times New Roman" panose="02020603050405020304" pitchFamily="18" charset="0"/>
              </a:rPr>
              <a:t>UK</a:t>
            </a:r>
          </a:p>
          <a:p>
            <a:pPr marL="33655">
              <a:spcAft>
                <a:spcPts val="0"/>
              </a:spcAft>
              <a:tabLst>
                <a:tab pos="749935" algn="l"/>
              </a:tabLst>
            </a:pPr>
            <a:r>
              <a:rPr lang="en-GB" sz="1800" dirty="0">
                <a:solidFill>
                  <a:schemeClr val="accent1"/>
                </a:solidFill>
                <a:latin typeface="+mj-lt"/>
                <a:ea typeface="Times New Roman" panose="02020603050405020304" pitchFamily="18" charset="0"/>
              </a:rPr>
              <a:t>UK</a:t>
            </a:r>
          </a:p>
        </p:txBody>
      </p:sp>
      <p:sp>
        <p:nvSpPr>
          <p:cNvPr id="8" name="Rectangle 7">
            <a:extLst>
              <a:ext uri="{FF2B5EF4-FFF2-40B4-BE49-F238E27FC236}">
                <a16:creationId xmlns:a16="http://schemas.microsoft.com/office/drawing/2014/main" id="{7BFEE505-E27E-D54A-8C11-9D99472C81C0}"/>
              </a:ext>
            </a:extLst>
          </p:cNvPr>
          <p:cNvSpPr/>
          <p:nvPr/>
        </p:nvSpPr>
        <p:spPr>
          <a:xfrm>
            <a:off x="4211393" y="1257833"/>
            <a:ext cx="4116822" cy="2585323"/>
          </a:xfrm>
          <a:prstGeom prst="rect">
            <a:avLst/>
          </a:prstGeom>
        </p:spPr>
        <p:txBody>
          <a:bodyPr wrap="square">
            <a:spAutoFit/>
          </a:bodyPr>
          <a:lstStyle/>
          <a:p>
            <a:pPr marL="33655">
              <a:tabLst>
                <a:tab pos="749935" algn="l"/>
              </a:tabLst>
            </a:pPr>
            <a:r>
              <a:rPr lang="en-GB" sz="1800" dirty="0">
                <a:solidFill>
                  <a:srgbClr val="262626"/>
                </a:solidFill>
                <a:ea typeface="Times New Roman" panose="02020603050405020304" pitchFamily="18" charset="0"/>
              </a:rPr>
              <a:t>James Joseph </a:t>
            </a:r>
            <a:r>
              <a:rPr lang="en-GB" sz="1800" b="1" dirty="0">
                <a:solidFill>
                  <a:srgbClr val="262626"/>
                </a:solidFill>
                <a:ea typeface="Times New Roman" panose="02020603050405020304" pitchFamily="18" charset="0"/>
              </a:rPr>
              <a:t>(Group co-lead)</a:t>
            </a:r>
          </a:p>
          <a:p>
            <a:pPr marL="33655">
              <a:spcAft>
                <a:spcPts val="0"/>
              </a:spcAft>
              <a:tabLst>
                <a:tab pos="749935" algn="l"/>
              </a:tabLst>
            </a:pPr>
            <a:endParaRPr lang="en-GB" sz="1800" dirty="0">
              <a:solidFill>
                <a:srgbClr val="000000"/>
              </a:solidFill>
              <a:latin typeface="+mj-lt"/>
              <a:ea typeface="Times New Roman" panose="02020603050405020304" pitchFamily="18" charset="0"/>
            </a:endParaRPr>
          </a:p>
          <a:p>
            <a:pPr marL="33655">
              <a:spcAft>
                <a:spcPts val="0"/>
              </a:spcAft>
              <a:tabLst>
                <a:tab pos="749935" algn="l"/>
              </a:tabLst>
            </a:pPr>
            <a:r>
              <a:rPr lang="en-GB" sz="1800" dirty="0">
                <a:solidFill>
                  <a:srgbClr val="000000"/>
                </a:solidFill>
                <a:latin typeface="+mj-lt"/>
                <a:ea typeface="Times New Roman" panose="02020603050405020304" pitchFamily="18" charset="0"/>
              </a:rPr>
              <a:t>	Stefan </a:t>
            </a:r>
            <a:r>
              <a:rPr lang="en-GB" sz="1800" dirty="0" err="1">
                <a:solidFill>
                  <a:srgbClr val="000000"/>
                </a:solidFill>
                <a:latin typeface="+mj-lt"/>
                <a:ea typeface="Times New Roman" panose="02020603050405020304" pitchFamily="18" charset="0"/>
              </a:rPr>
              <a:t>Morscher</a:t>
            </a:r>
            <a:endParaRPr lang="en-GB" sz="1800" dirty="0">
              <a:solidFill>
                <a:srgbClr val="000000"/>
              </a:solidFill>
              <a:latin typeface="+mj-lt"/>
              <a:ea typeface="Times New Roman" panose="02020603050405020304" pitchFamily="18" charset="0"/>
            </a:endParaRPr>
          </a:p>
          <a:p>
            <a:pPr marL="33655">
              <a:spcAft>
                <a:spcPts val="0"/>
              </a:spcAft>
              <a:tabLst>
                <a:tab pos="749935" algn="l"/>
              </a:tabLst>
            </a:pPr>
            <a:r>
              <a:rPr lang="en-GB" sz="1800" dirty="0">
                <a:solidFill>
                  <a:srgbClr val="000000"/>
                </a:solidFill>
                <a:latin typeface="+mj-lt"/>
                <a:ea typeface="Times New Roman" panose="02020603050405020304" pitchFamily="18" charset="0"/>
              </a:rPr>
              <a:t>	Srinath Rajagopal</a:t>
            </a:r>
            <a:endParaRPr lang="en-GB" sz="1800" dirty="0">
              <a:latin typeface="+mj-lt"/>
              <a:ea typeface="Times New Roman" panose="02020603050405020304" pitchFamily="18" charset="0"/>
            </a:endParaRPr>
          </a:p>
          <a:p>
            <a:pPr marL="33655">
              <a:spcAft>
                <a:spcPts val="0"/>
              </a:spcAft>
              <a:tabLst>
                <a:tab pos="749935" algn="l"/>
              </a:tabLst>
            </a:pPr>
            <a:r>
              <a:rPr lang="en-GB" sz="1800" dirty="0">
                <a:solidFill>
                  <a:srgbClr val="000000"/>
                </a:solidFill>
                <a:latin typeface="+mj-lt"/>
                <a:ea typeface="Times New Roman" panose="02020603050405020304" pitchFamily="18" charset="0"/>
              </a:rPr>
              <a:t>	Lisa Richards</a:t>
            </a:r>
          </a:p>
          <a:p>
            <a:pPr marL="33655">
              <a:spcAft>
                <a:spcPts val="0"/>
              </a:spcAft>
              <a:tabLst>
                <a:tab pos="749935" algn="l"/>
              </a:tabLst>
            </a:pPr>
            <a:r>
              <a:rPr lang="en-GB" sz="1800" dirty="0">
                <a:solidFill>
                  <a:srgbClr val="000000"/>
                </a:solidFill>
                <a:latin typeface="+mj-lt"/>
                <a:ea typeface="Times New Roman" panose="02020603050405020304" pitchFamily="18" charset="0"/>
              </a:rPr>
              <a:t>	William Vogt</a:t>
            </a:r>
            <a:endParaRPr lang="en-GB" sz="1800" dirty="0">
              <a:latin typeface="+mj-lt"/>
              <a:ea typeface="Times New Roman" panose="02020603050405020304" pitchFamily="18" charset="0"/>
            </a:endParaRPr>
          </a:p>
          <a:p>
            <a:pPr marL="33655">
              <a:spcAft>
                <a:spcPts val="0"/>
              </a:spcAft>
              <a:tabLst>
                <a:tab pos="749935" algn="l"/>
              </a:tabLst>
            </a:pPr>
            <a:r>
              <a:rPr lang="en-GB" sz="1800" dirty="0">
                <a:solidFill>
                  <a:srgbClr val="000000"/>
                </a:solidFill>
                <a:latin typeface="+mj-lt"/>
                <a:ea typeface="Times New Roman" panose="02020603050405020304" pitchFamily="18" charset="0"/>
              </a:rPr>
              <a:t>	Maximillian Waldner</a:t>
            </a:r>
            <a:endParaRPr lang="en-GB" sz="1800" dirty="0">
              <a:latin typeface="+mj-lt"/>
              <a:ea typeface="Times New Roman" panose="02020603050405020304" pitchFamily="18" charset="0"/>
            </a:endParaRPr>
          </a:p>
          <a:p>
            <a:pPr marL="33655">
              <a:spcAft>
                <a:spcPts val="0"/>
              </a:spcAft>
              <a:tabLst>
                <a:tab pos="749935" algn="l"/>
              </a:tabLst>
            </a:pPr>
            <a:r>
              <a:rPr lang="en-GB" sz="1800" dirty="0">
                <a:solidFill>
                  <a:srgbClr val="000000"/>
                </a:solidFill>
                <a:latin typeface="+mj-lt"/>
                <a:ea typeface="Times New Roman" panose="02020603050405020304" pitchFamily="18" charset="0"/>
              </a:rPr>
              <a:t>	</a:t>
            </a:r>
            <a:r>
              <a:rPr lang="en-GB" sz="1800" dirty="0" err="1">
                <a:solidFill>
                  <a:srgbClr val="000000"/>
                </a:solidFill>
                <a:latin typeface="+mj-lt"/>
                <a:ea typeface="Times New Roman" panose="02020603050405020304" pitchFamily="18" charset="0"/>
              </a:rPr>
              <a:t>Wenfeng</a:t>
            </a:r>
            <a:r>
              <a:rPr lang="en-GB" sz="1800" dirty="0">
                <a:solidFill>
                  <a:srgbClr val="000000"/>
                </a:solidFill>
                <a:latin typeface="+mj-lt"/>
                <a:ea typeface="Times New Roman" panose="02020603050405020304" pitchFamily="18" charset="0"/>
              </a:rPr>
              <a:t> Xia</a:t>
            </a:r>
          </a:p>
          <a:p>
            <a:pPr marL="33655">
              <a:spcAft>
                <a:spcPts val="0"/>
              </a:spcAft>
              <a:tabLst>
                <a:tab pos="749935" algn="l"/>
              </a:tabLst>
            </a:pPr>
            <a:r>
              <a:rPr lang="en-GB" sz="1800" dirty="0">
                <a:solidFill>
                  <a:srgbClr val="000000"/>
                </a:solidFill>
                <a:effectLst/>
                <a:latin typeface="+mj-lt"/>
                <a:ea typeface="Times New Roman" panose="02020603050405020304" pitchFamily="18" charset="0"/>
              </a:rPr>
              <a:t>	</a:t>
            </a:r>
            <a:r>
              <a:rPr lang="en-GB" sz="1800" dirty="0" err="1">
                <a:solidFill>
                  <a:srgbClr val="000000"/>
                </a:solidFill>
                <a:effectLst/>
                <a:latin typeface="+mj-lt"/>
                <a:ea typeface="Times New Roman" panose="02020603050405020304" pitchFamily="18" charset="0"/>
              </a:rPr>
              <a:t>Bajram</a:t>
            </a:r>
            <a:r>
              <a:rPr lang="en-GB" sz="1800" dirty="0">
                <a:solidFill>
                  <a:srgbClr val="000000"/>
                </a:solidFill>
                <a:effectLst/>
                <a:latin typeface="+mj-lt"/>
                <a:ea typeface="Times New Roman" panose="02020603050405020304" pitchFamily="18" charset="0"/>
              </a:rPr>
              <a:t> </a:t>
            </a:r>
            <a:r>
              <a:rPr lang="en-GB" sz="1800" dirty="0" err="1">
                <a:solidFill>
                  <a:srgbClr val="000000"/>
                </a:solidFill>
                <a:effectLst/>
                <a:latin typeface="+mj-lt"/>
                <a:ea typeface="Times New Roman" panose="02020603050405020304" pitchFamily="18" charset="0"/>
              </a:rPr>
              <a:t>Zeqiri</a:t>
            </a:r>
            <a:endParaRPr lang="en-GB" sz="1800" dirty="0">
              <a:effectLst/>
              <a:latin typeface="+mj-lt"/>
              <a:ea typeface="Times New Roman" panose="02020603050405020304" pitchFamily="18" charset="0"/>
            </a:endParaRPr>
          </a:p>
        </p:txBody>
      </p:sp>
      <p:sp>
        <p:nvSpPr>
          <p:cNvPr id="3" name="Footer Placeholder 2">
            <a:extLst>
              <a:ext uri="{FF2B5EF4-FFF2-40B4-BE49-F238E27FC236}">
                <a16:creationId xmlns:a16="http://schemas.microsoft.com/office/drawing/2014/main" id="{079F5CA7-A5C8-2E40-9D8F-7CED9B8283E0}"/>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162217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5680F6-156E-CD49-ACC0-8D79138A3108}"/>
              </a:ext>
            </a:extLst>
          </p:cNvPr>
          <p:cNvSpPr>
            <a:spLocks noGrp="1"/>
          </p:cNvSpPr>
          <p:nvPr>
            <p:ph type="title"/>
          </p:nvPr>
        </p:nvSpPr>
        <p:spPr>
          <a:xfrm>
            <a:off x="628650" y="206377"/>
            <a:ext cx="8077468" cy="408976"/>
          </a:xfrm>
        </p:spPr>
        <p:txBody>
          <a:bodyPr/>
          <a:lstStyle/>
          <a:p>
            <a:r>
              <a:rPr lang="en-GB" dirty="0"/>
              <a:t>Join us for drinks, snacks and informal “phantom discussions”</a:t>
            </a:r>
          </a:p>
        </p:txBody>
      </p:sp>
      <p:pic>
        <p:nvPicPr>
          <p:cNvPr id="7" name="Picture 6">
            <a:extLst>
              <a:ext uri="{FF2B5EF4-FFF2-40B4-BE49-F238E27FC236}">
                <a16:creationId xmlns:a16="http://schemas.microsoft.com/office/drawing/2014/main" id="{9513FED2-96E0-814C-BFD2-29D4F98B8F00}"/>
              </a:ext>
            </a:extLst>
          </p:cNvPr>
          <p:cNvPicPr>
            <a:picLocks noChangeAspect="1"/>
          </p:cNvPicPr>
          <p:nvPr/>
        </p:nvPicPr>
        <p:blipFill>
          <a:blip r:embed="rId2"/>
          <a:stretch>
            <a:fillRect/>
          </a:stretch>
        </p:blipFill>
        <p:spPr>
          <a:xfrm>
            <a:off x="628649" y="822365"/>
            <a:ext cx="3237229" cy="1965881"/>
          </a:xfrm>
          <a:prstGeom prst="rect">
            <a:avLst/>
          </a:prstGeom>
        </p:spPr>
      </p:pic>
      <p:pic>
        <p:nvPicPr>
          <p:cNvPr id="8" name="Picture 7">
            <a:extLst>
              <a:ext uri="{FF2B5EF4-FFF2-40B4-BE49-F238E27FC236}">
                <a16:creationId xmlns:a16="http://schemas.microsoft.com/office/drawing/2014/main" id="{AD8E1982-533A-CA41-B9E7-87FA9C8EF9CF}"/>
              </a:ext>
            </a:extLst>
          </p:cNvPr>
          <p:cNvPicPr>
            <a:picLocks noChangeAspect="1"/>
          </p:cNvPicPr>
          <p:nvPr/>
        </p:nvPicPr>
        <p:blipFill rotWithShape="1">
          <a:blip r:embed="rId3"/>
          <a:srcRect t="2000" r="4647"/>
          <a:stretch/>
        </p:blipFill>
        <p:spPr>
          <a:xfrm>
            <a:off x="628650" y="2779956"/>
            <a:ext cx="3237229" cy="1676133"/>
          </a:xfrm>
          <a:prstGeom prst="rect">
            <a:avLst/>
          </a:prstGeom>
        </p:spPr>
      </p:pic>
      <p:sp>
        <p:nvSpPr>
          <p:cNvPr id="9" name="TextBox 8">
            <a:extLst>
              <a:ext uri="{FF2B5EF4-FFF2-40B4-BE49-F238E27FC236}">
                <a16:creationId xmlns:a16="http://schemas.microsoft.com/office/drawing/2014/main" id="{82EA0598-DEEB-894A-869A-74541529FBAB}"/>
              </a:ext>
            </a:extLst>
          </p:cNvPr>
          <p:cNvSpPr txBox="1"/>
          <p:nvPr/>
        </p:nvSpPr>
        <p:spPr>
          <a:xfrm>
            <a:off x="4460242" y="914236"/>
            <a:ext cx="4400423" cy="4035079"/>
          </a:xfrm>
          <a:prstGeom prst="rect">
            <a:avLst/>
          </a:prstGeom>
          <a:noFill/>
        </p:spPr>
        <p:txBody>
          <a:bodyPr wrap="square" rtlCol="0">
            <a:spAutoFit/>
          </a:bodyPr>
          <a:lstStyle/>
          <a:p>
            <a:pPr>
              <a:lnSpc>
                <a:spcPct val="150000"/>
              </a:lnSpc>
            </a:pPr>
            <a:r>
              <a:rPr lang="en-GB" sz="1800" dirty="0">
                <a:solidFill>
                  <a:srgbClr val="C00000"/>
                </a:solidFill>
              </a:rPr>
              <a:t>Today</a:t>
            </a:r>
            <a:r>
              <a:rPr lang="en-GB" sz="1800" dirty="0"/>
              <a:t> 	(Tuesday 5</a:t>
            </a:r>
            <a:r>
              <a:rPr lang="en-GB" sz="1800" baseline="30000" dirty="0"/>
              <a:t>th</a:t>
            </a:r>
            <a:r>
              <a:rPr lang="en-GB" sz="1800" dirty="0"/>
              <a:t> February)</a:t>
            </a:r>
          </a:p>
          <a:p>
            <a:pPr>
              <a:lnSpc>
                <a:spcPct val="150000"/>
              </a:lnSpc>
            </a:pPr>
            <a:r>
              <a:rPr lang="en-GB" sz="1800" dirty="0">
                <a:solidFill>
                  <a:srgbClr val="C00000"/>
                </a:solidFill>
              </a:rPr>
              <a:t>5-8pm</a:t>
            </a:r>
            <a:r>
              <a:rPr lang="en-GB" sz="1800" dirty="0"/>
              <a:t> 	(drop in and out as you wish)</a:t>
            </a:r>
          </a:p>
          <a:p>
            <a:pPr>
              <a:lnSpc>
                <a:spcPct val="150000"/>
              </a:lnSpc>
            </a:pPr>
            <a:endParaRPr lang="en-GB" sz="1800" dirty="0"/>
          </a:p>
          <a:p>
            <a:pPr>
              <a:lnSpc>
                <a:spcPct val="150000"/>
              </a:lnSpc>
            </a:pPr>
            <a:r>
              <a:rPr lang="en-GB" sz="1800" dirty="0">
                <a:latin typeface="+mj-lt"/>
              </a:rPr>
              <a:t>Informal discussions…</a:t>
            </a:r>
          </a:p>
          <a:p>
            <a:pPr marL="285750" indent="-285750">
              <a:buFont typeface="Arial" panose="020B0604020202020204" pitchFamily="34" charset="0"/>
              <a:buChar char="•"/>
            </a:pPr>
            <a:r>
              <a:rPr lang="en-GB" sz="1800" dirty="0">
                <a:latin typeface="+mj-lt"/>
              </a:rPr>
              <a:t>What are your experiences and ideas about imaging standardisation?</a:t>
            </a:r>
          </a:p>
          <a:p>
            <a:endParaRPr lang="en-GB" sz="800" dirty="0">
              <a:latin typeface="+mj-lt"/>
            </a:endParaRPr>
          </a:p>
          <a:p>
            <a:pPr marL="285750" indent="-285750">
              <a:buFont typeface="Arial" panose="020B0604020202020204" pitchFamily="34" charset="0"/>
              <a:buChar char="•"/>
            </a:pPr>
            <a:r>
              <a:rPr lang="en-GB" sz="1800" dirty="0">
                <a:latin typeface="+mj-lt"/>
              </a:rPr>
              <a:t>How would you make use of a standardisation phantom?</a:t>
            </a:r>
          </a:p>
          <a:p>
            <a:endParaRPr lang="en-GB" sz="800" dirty="0">
              <a:latin typeface="+mj-lt"/>
            </a:endParaRPr>
          </a:p>
          <a:p>
            <a:pPr marL="285750" indent="-285750">
              <a:buFont typeface="Arial" panose="020B0604020202020204" pitchFamily="34" charset="0"/>
              <a:buChar char="•"/>
            </a:pPr>
            <a:r>
              <a:rPr lang="en-GB" sz="1800" dirty="0">
                <a:latin typeface="+mj-lt"/>
              </a:rPr>
              <a:t>How can we use standardisation to facilitate clinical translation of PAI?</a:t>
            </a:r>
          </a:p>
          <a:p>
            <a:pPr>
              <a:lnSpc>
                <a:spcPct val="150000"/>
              </a:lnSpc>
            </a:pPr>
            <a:endParaRPr lang="en-GB" sz="1800" dirty="0"/>
          </a:p>
        </p:txBody>
      </p:sp>
      <p:sp>
        <p:nvSpPr>
          <p:cNvPr id="2" name="Slide Number Placeholder 1">
            <a:extLst>
              <a:ext uri="{FF2B5EF4-FFF2-40B4-BE49-F238E27FC236}">
                <a16:creationId xmlns:a16="http://schemas.microsoft.com/office/drawing/2014/main" id="{665206CB-0010-1C46-81C3-953C21012E7D}"/>
              </a:ext>
            </a:extLst>
          </p:cNvPr>
          <p:cNvSpPr>
            <a:spLocks noGrp="1"/>
          </p:cNvSpPr>
          <p:nvPr>
            <p:ph type="sldNum" sz="quarter" idx="12"/>
          </p:nvPr>
        </p:nvSpPr>
        <p:spPr/>
        <p:txBody>
          <a:bodyPr/>
          <a:lstStyle/>
          <a:p>
            <a:fld id="{39CACE05-41A5-CE4D-9AD6-6F86C0D2763D}" type="slidenum">
              <a:rPr lang="en-US" smtClean="0"/>
              <a:pPr/>
              <a:t>20</a:t>
            </a:fld>
            <a:endParaRPr lang="en-US" dirty="0"/>
          </a:p>
        </p:txBody>
      </p:sp>
      <p:sp>
        <p:nvSpPr>
          <p:cNvPr id="3" name="Footer Placeholder 2">
            <a:extLst>
              <a:ext uri="{FF2B5EF4-FFF2-40B4-BE49-F238E27FC236}">
                <a16:creationId xmlns:a16="http://schemas.microsoft.com/office/drawing/2014/main" id="{3F2C2706-8EAD-EB42-ABFD-410012EA6D33}"/>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4069547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C181-5451-044E-BD2E-91EEC4CF2F28}"/>
              </a:ext>
            </a:extLst>
          </p:cNvPr>
          <p:cNvSpPr>
            <a:spLocks noGrp="1"/>
          </p:cNvSpPr>
          <p:nvPr>
            <p:ph type="title"/>
          </p:nvPr>
        </p:nvSpPr>
        <p:spPr/>
        <p:txBody>
          <a:bodyPr/>
          <a:lstStyle/>
          <a:p>
            <a:r>
              <a:rPr lang="en-GB" dirty="0"/>
              <a:t>Technical characterisation of the RSOM system</a:t>
            </a:r>
          </a:p>
        </p:txBody>
      </p:sp>
      <p:pic>
        <p:nvPicPr>
          <p:cNvPr id="5" name="Inhaltsplatzhalter 4">
            <a:extLst>
              <a:ext uri="{FF2B5EF4-FFF2-40B4-BE49-F238E27FC236}">
                <a16:creationId xmlns:a16="http://schemas.microsoft.com/office/drawing/2014/main" id="{7E185339-E8C9-0540-A921-3BC2FC155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897" y="887626"/>
            <a:ext cx="6178685" cy="4368415"/>
          </a:xfrm>
          <a:prstGeom prst="rect">
            <a:avLst/>
          </a:prstGeom>
        </p:spPr>
      </p:pic>
      <p:sp>
        <p:nvSpPr>
          <p:cNvPr id="6" name="TextBox 5">
            <a:extLst>
              <a:ext uri="{FF2B5EF4-FFF2-40B4-BE49-F238E27FC236}">
                <a16:creationId xmlns:a16="http://schemas.microsoft.com/office/drawing/2014/main" id="{311623C2-1F12-A440-9027-4E04E1C83C3A}"/>
              </a:ext>
            </a:extLst>
          </p:cNvPr>
          <p:cNvSpPr txBox="1"/>
          <p:nvPr/>
        </p:nvSpPr>
        <p:spPr>
          <a:xfrm>
            <a:off x="7224845" y="4103221"/>
            <a:ext cx="1617622" cy="338554"/>
          </a:xfrm>
          <a:prstGeom prst="rect">
            <a:avLst/>
          </a:prstGeom>
          <a:noFill/>
        </p:spPr>
        <p:txBody>
          <a:bodyPr wrap="none" rtlCol="0">
            <a:spAutoFit/>
          </a:bodyPr>
          <a:lstStyle/>
          <a:p>
            <a:r>
              <a:rPr lang="en-GB" sz="1600" dirty="0">
                <a:solidFill>
                  <a:schemeClr val="accent3"/>
                </a:solidFill>
              </a:rPr>
              <a:t>Scale bar: 20 mm</a:t>
            </a:r>
          </a:p>
        </p:txBody>
      </p:sp>
      <p:sp>
        <p:nvSpPr>
          <p:cNvPr id="7" name="Slide Number Placeholder 6">
            <a:extLst>
              <a:ext uri="{FF2B5EF4-FFF2-40B4-BE49-F238E27FC236}">
                <a16:creationId xmlns:a16="http://schemas.microsoft.com/office/drawing/2014/main" id="{DF3D0B80-8442-5C4D-B1D0-40EEAE75D913}"/>
              </a:ext>
            </a:extLst>
          </p:cNvPr>
          <p:cNvSpPr>
            <a:spLocks noGrp="1"/>
          </p:cNvSpPr>
          <p:nvPr>
            <p:ph type="sldNum" sz="quarter" idx="12"/>
          </p:nvPr>
        </p:nvSpPr>
        <p:spPr/>
        <p:txBody>
          <a:bodyPr/>
          <a:lstStyle/>
          <a:p>
            <a:fld id="{39CACE05-41A5-CE4D-9AD6-6F86C0D2763D}" type="slidenum">
              <a:rPr lang="en-US" smtClean="0"/>
              <a:pPr/>
              <a:t>21</a:t>
            </a:fld>
            <a:endParaRPr lang="en-US" dirty="0"/>
          </a:p>
        </p:txBody>
      </p:sp>
      <p:sp>
        <p:nvSpPr>
          <p:cNvPr id="8" name="Footer Placeholder 7">
            <a:extLst>
              <a:ext uri="{FF2B5EF4-FFF2-40B4-BE49-F238E27FC236}">
                <a16:creationId xmlns:a16="http://schemas.microsoft.com/office/drawing/2014/main" id="{04625933-82D7-4848-8852-33392A1033DD}"/>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174817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1568-F72E-6F46-98EE-40EED7131C3F}"/>
              </a:ext>
            </a:extLst>
          </p:cNvPr>
          <p:cNvSpPr>
            <a:spLocks noGrp="1"/>
          </p:cNvSpPr>
          <p:nvPr>
            <p:ph type="title"/>
          </p:nvPr>
        </p:nvSpPr>
        <p:spPr/>
        <p:txBody>
          <a:bodyPr/>
          <a:lstStyle/>
          <a:p>
            <a:r>
              <a:rPr lang="en-GB" dirty="0"/>
              <a:t>Further considerations: </a:t>
            </a:r>
            <a:r>
              <a:rPr lang="en-GB" i="1" dirty="0"/>
              <a:t>need for standardized terminology</a:t>
            </a:r>
          </a:p>
        </p:txBody>
      </p:sp>
      <p:sp>
        <p:nvSpPr>
          <p:cNvPr id="3" name="Content Placeholder 2">
            <a:extLst>
              <a:ext uri="{FF2B5EF4-FFF2-40B4-BE49-F238E27FC236}">
                <a16:creationId xmlns:a16="http://schemas.microsoft.com/office/drawing/2014/main" id="{A058B84A-608F-5B47-95B3-5B81E378FAAB}"/>
              </a:ext>
            </a:extLst>
          </p:cNvPr>
          <p:cNvSpPr>
            <a:spLocks noGrp="1"/>
          </p:cNvSpPr>
          <p:nvPr>
            <p:ph idx="1"/>
          </p:nvPr>
        </p:nvSpPr>
        <p:spPr>
          <a:xfrm>
            <a:off x="628650" y="980661"/>
            <a:ext cx="8515350" cy="3652063"/>
          </a:xfrm>
        </p:spPr>
        <p:txBody>
          <a:bodyPr>
            <a:normAutofit/>
          </a:bodyPr>
          <a:lstStyle/>
          <a:p>
            <a:r>
              <a:rPr lang="en-GB" dirty="0"/>
              <a:t>Quality assurance vs. quality control</a:t>
            </a:r>
          </a:p>
          <a:p>
            <a:r>
              <a:rPr lang="en-GB" dirty="0"/>
              <a:t>Radiometry terms (radiant exposure, fluence, etc.)</a:t>
            </a:r>
          </a:p>
          <a:p>
            <a:r>
              <a:rPr lang="en-GB" dirty="0"/>
              <a:t>Terms describing performance features of phantoms: </a:t>
            </a:r>
          </a:p>
          <a:p>
            <a:pPr lvl="1">
              <a:buFontTx/>
              <a:buChar char="-"/>
            </a:pPr>
            <a:r>
              <a:rPr lang="en-GB" dirty="0">
                <a:solidFill>
                  <a:schemeClr val="accent1"/>
                </a:solidFill>
              </a:rPr>
              <a:t>stability, durability,…</a:t>
            </a:r>
          </a:p>
          <a:p>
            <a:r>
              <a:rPr lang="en-GB" dirty="0"/>
              <a:t>Measurement statistics terms:</a:t>
            </a:r>
          </a:p>
          <a:p>
            <a:pPr lvl="1">
              <a:buFontTx/>
              <a:buChar char="-"/>
            </a:pPr>
            <a:r>
              <a:rPr lang="en-GB" dirty="0">
                <a:solidFill>
                  <a:schemeClr val="accent1"/>
                </a:solidFill>
              </a:rPr>
              <a:t>reproducibility, repeatability,…</a:t>
            </a:r>
          </a:p>
          <a:p>
            <a:r>
              <a:rPr lang="en-GB" dirty="0"/>
              <a:t>Image quality characteristics </a:t>
            </a:r>
          </a:p>
          <a:p>
            <a:pPr lvl="1">
              <a:buFontTx/>
              <a:buChar char="-"/>
            </a:pPr>
            <a:r>
              <a:rPr lang="en-GB" dirty="0">
                <a:solidFill>
                  <a:schemeClr val="accent1"/>
                </a:solidFill>
              </a:rPr>
              <a:t>what does ‘sensitivity’ mean?</a:t>
            </a:r>
          </a:p>
          <a:p>
            <a:pPr lvl="1">
              <a:buFontTx/>
              <a:buChar char="-"/>
            </a:pPr>
            <a:r>
              <a:rPr lang="en-GB" dirty="0">
                <a:solidFill>
                  <a:schemeClr val="accent1"/>
                </a:solidFill>
              </a:rPr>
              <a:t>for lateral resolution, what metric is used to define resolution measurement? </a:t>
            </a:r>
            <a:br>
              <a:rPr lang="en-GB" dirty="0">
                <a:solidFill>
                  <a:schemeClr val="accent1"/>
                </a:solidFill>
              </a:rPr>
            </a:br>
            <a:r>
              <a:rPr lang="en-GB" dirty="0">
                <a:solidFill>
                  <a:schemeClr val="accent1"/>
                </a:solidFill>
              </a:rPr>
              <a:t>FWHM size, 90% size, etc. </a:t>
            </a:r>
          </a:p>
          <a:p>
            <a:pPr lvl="1">
              <a:buFontTx/>
              <a:buChar char="-"/>
            </a:pPr>
            <a:r>
              <a:rPr lang="en-GB" dirty="0">
                <a:solidFill>
                  <a:schemeClr val="accent1"/>
                </a:solidFill>
              </a:rPr>
              <a:t>what SNR or CNR threshold defines a ‘barely detectable’ target?</a:t>
            </a:r>
          </a:p>
          <a:p>
            <a:endParaRPr lang="en-GB" dirty="0"/>
          </a:p>
          <a:p>
            <a:endParaRPr lang="en-GB" dirty="0"/>
          </a:p>
        </p:txBody>
      </p:sp>
      <p:sp>
        <p:nvSpPr>
          <p:cNvPr id="5" name="Slide Number Placeholder 4">
            <a:extLst>
              <a:ext uri="{FF2B5EF4-FFF2-40B4-BE49-F238E27FC236}">
                <a16:creationId xmlns:a16="http://schemas.microsoft.com/office/drawing/2014/main" id="{634DDB47-A417-DD41-8F5A-65AE7B3FCB46}"/>
              </a:ext>
            </a:extLst>
          </p:cNvPr>
          <p:cNvSpPr>
            <a:spLocks noGrp="1"/>
          </p:cNvSpPr>
          <p:nvPr>
            <p:ph type="sldNum" sz="quarter" idx="12"/>
          </p:nvPr>
        </p:nvSpPr>
        <p:spPr/>
        <p:txBody>
          <a:bodyPr/>
          <a:lstStyle/>
          <a:p>
            <a:fld id="{39CACE05-41A5-CE4D-9AD6-6F86C0D2763D}" type="slidenum">
              <a:rPr lang="en-US" smtClean="0"/>
              <a:pPr/>
              <a:t>22</a:t>
            </a:fld>
            <a:endParaRPr lang="en-US" dirty="0"/>
          </a:p>
        </p:txBody>
      </p:sp>
      <p:sp>
        <p:nvSpPr>
          <p:cNvPr id="6" name="Footer Placeholder 5">
            <a:extLst>
              <a:ext uri="{FF2B5EF4-FFF2-40B4-BE49-F238E27FC236}">
                <a16:creationId xmlns:a16="http://schemas.microsoft.com/office/drawing/2014/main" id="{194B8325-DDFB-F04A-8ABD-69F3A24D70F1}"/>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256151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B0BB-1BF3-6644-859A-F29E46D2058C}"/>
              </a:ext>
            </a:extLst>
          </p:cNvPr>
          <p:cNvSpPr>
            <a:spLocks noGrp="1"/>
          </p:cNvSpPr>
          <p:nvPr>
            <p:ph type="title"/>
          </p:nvPr>
        </p:nvSpPr>
        <p:spPr>
          <a:xfrm>
            <a:off x="628650" y="1"/>
            <a:ext cx="8335736" cy="851376"/>
          </a:xfrm>
        </p:spPr>
        <p:txBody>
          <a:bodyPr/>
          <a:lstStyle/>
          <a:p>
            <a:r>
              <a:rPr lang="en-GB" dirty="0"/>
              <a:t>Mission of WG 1 and 2: </a:t>
            </a:r>
            <a:r>
              <a:rPr lang="en-GB" i="1" dirty="0"/>
              <a:t>Phantom fabrication and characterisation</a:t>
            </a:r>
          </a:p>
        </p:txBody>
      </p:sp>
      <p:sp>
        <p:nvSpPr>
          <p:cNvPr id="4" name="Slide Number Placeholder 3">
            <a:extLst>
              <a:ext uri="{FF2B5EF4-FFF2-40B4-BE49-F238E27FC236}">
                <a16:creationId xmlns:a16="http://schemas.microsoft.com/office/drawing/2014/main" id="{5AB334DA-A937-FD45-909E-B4421303C29A}"/>
              </a:ext>
            </a:extLst>
          </p:cNvPr>
          <p:cNvSpPr>
            <a:spLocks noGrp="1"/>
          </p:cNvSpPr>
          <p:nvPr>
            <p:ph type="sldNum" sz="quarter" idx="12"/>
          </p:nvPr>
        </p:nvSpPr>
        <p:spPr/>
        <p:txBody>
          <a:bodyPr/>
          <a:lstStyle/>
          <a:p>
            <a:fld id="{39CACE05-41A5-CE4D-9AD6-6F86C0D2763D}" type="slidenum">
              <a:rPr lang="en-US" smtClean="0"/>
              <a:pPr/>
              <a:t>3</a:t>
            </a:fld>
            <a:endParaRPr lang="en-US" dirty="0"/>
          </a:p>
        </p:txBody>
      </p:sp>
      <p:sp>
        <p:nvSpPr>
          <p:cNvPr id="8" name="Content Placeholder 2">
            <a:extLst>
              <a:ext uri="{FF2B5EF4-FFF2-40B4-BE49-F238E27FC236}">
                <a16:creationId xmlns:a16="http://schemas.microsoft.com/office/drawing/2014/main" id="{4954F204-5304-8646-8FED-BA6765A62414}"/>
              </a:ext>
            </a:extLst>
          </p:cNvPr>
          <p:cNvSpPr txBox="1">
            <a:spLocks/>
          </p:cNvSpPr>
          <p:nvPr/>
        </p:nvSpPr>
        <p:spPr>
          <a:xfrm>
            <a:off x="2274990" y="1427019"/>
            <a:ext cx="5043055" cy="2930624"/>
          </a:xfrm>
          <a:prstGeom prst="rect">
            <a:avLst/>
          </a:prstGeom>
        </p:spPr>
        <p:txBody>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GB" dirty="0">
                <a:latin typeface="+mj-lt"/>
              </a:rPr>
              <a:t>To determine suitable materials</a:t>
            </a:r>
          </a:p>
          <a:p>
            <a:pPr marL="0" indent="0">
              <a:lnSpc>
                <a:spcPct val="100000"/>
              </a:lnSpc>
              <a:buNone/>
            </a:pPr>
            <a:endParaRPr lang="en-GB" sz="1200" dirty="0">
              <a:latin typeface="+mj-lt"/>
            </a:endParaRPr>
          </a:p>
          <a:p>
            <a:pPr marL="0" indent="0">
              <a:lnSpc>
                <a:spcPct val="100000"/>
              </a:lnSpc>
              <a:buNone/>
            </a:pPr>
            <a:endParaRPr lang="en-GB" sz="1200" dirty="0">
              <a:latin typeface="+mj-lt"/>
            </a:endParaRPr>
          </a:p>
          <a:p>
            <a:pPr>
              <a:lnSpc>
                <a:spcPct val="100000"/>
              </a:lnSpc>
            </a:pPr>
            <a:r>
              <a:rPr lang="en-GB" dirty="0">
                <a:latin typeface="+mj-lt"/>
              </a:rPr>
              <a:t>To define optical and acoustic properties</a:t>
            </a:r>
          </a:p>
          <a:p>
            <a:pPr>
              <a:lnSpc>
                <a:spcPct val="100000"/>
              </a:lnSpc>
            </a:pPr>
            <a:endParaRPr lang="en-GB" sz="1200" dirty="0">
              <a:latin typeface="+mj-lt"/>
            </a:endParaRPr>
          </a:p>
          <a:p>
            <a:pPr>
              <a:lnSpc>
                <a:spcPct val="100000"/>
              </a:lnSpc>
            </a:pPr>
            <a:endParaRPr lang="en-GB" sz="1200" dirty="0">
              <a:latin typeface="+mj-lt"/>
            </a:endParaRPr>
          </a:p>
          <a:p>
            <a:pPr>
              <a:lnSpc>
                <a:spcPct val="100000"/>
              </a:lnSpc>
            </a:pPr>
            <a:r>
              <a:rPr lang="en-GB" dirty="0">
                <a:latin typeface="+mj-lt"/>
              </a:rPr>
              <a:t>To fabricate and test PAI image quality phantoms with suitable configuration(s)</a:t>
            </a:r>
          </a:p>
        </p:txBody>
      </p:sp>
      <p:pic>
        <p:nvPicPr>
          <p:cNvPr id="9" name="Picture 8">
            <a:extLst>
              <a:ext uri="{FF2B5EF4-FFF2-40B4-BE49-F238E27FC236}">
                <a16:creationId xmlns:a16="http://schemas.microsoft.com/office/drawing/2014/main" id="{0FF6FC38-5E0D-AA48-A87E-2D870642E4C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160" b="85979" l="39311" r="79365">
                        <a14:backgroundMark x1="65228" y1="64583" x2="65724" y2="39319"/>
                        <a14:backgroundMark x1="56622" y1="24570" x2="57341" y2="20304"/>
                      </a14:backgroundRemoval>
                    </a14:imgEffect>
                  </a14:imgLayer>
                </a14:imgProps>
              </a:ext>
            </a:extLst>
          </a:blip>
          <a:srcRect l="34304" t="6646" r="15618" b="5183"/>
          <a:stretch/>
        </p:blipFill>
        <p:spPr>
          <a:xfrm rot="5400000">
            <a:off x="534102" y="714809"/>
            <a:ext cx="1522443" cy="2010372"/>
          </a:xfrm>
          <a:prstGeom prst="rect">
            <a:avLst/>
          </a:prstGeom>
        </p:spPr>
      </p:pic>
      <p:grpSp>
        <p:nvGrpSpPr>
          <p:cNvPr id="7" name="Group 6">
            <a:extLst>
              <a:ext uri="{FF2B5EF4-FFF2-40B4-BE49-F238E27FC236}">
                <a16:creationId xmlns:a16="http://schemas.microsoft.com/office/drawing/2014/main" id="{C6275EBC-A6B9-D54E-B76A-5DD2AD005E27}"/>
              </a:ext>
            </a:extLst>
          </p:cNvPr>
          <p:cNvGrpSpPr/>
          <p:nvPr/>
        </p:nvGrpSpPr>
        <p:grpSpPr>
          <a:xfrm>
            <a:off x="725769" y="3664890"/>
            <a:ext cx="703832" cy="703832"/>
            <a:chOff x="3060198" y="2511325"/>
            <a:chExt cx="1309780" cy="1309780"/>
          </a:xfrm>
        </p:grpSpPr>
        <p:sp>
          <p:nvSpPr>
            <p:cNvPr id="10" name="Ellipse 9">
              <a:extLst>
                <a:ext uri="{FF2B5EF4-FFF2-40B4-BE49-F238E27FC236}">
                  <a16:creationId xmlns:a16="http://schemas.microsoft.com/office/drawing/2014/main" id="{B34FDC54-192C-344A-A05A-2D1DE6FC8112}"/>
                </a:ext>
              </a:extLst>
            </p:cNvPr>
            <p:cNvSpPr/>
            <p:nvPr/>
          </p:nvSpPr>
          <p:spPr>
            <a:xfrm>
              <a:off x="3060198" y="2511325"/>
              <a:ext cx="1309780" cy="1309780"/>
            </a:xfrm>
            <a:prstGeom prst="ellipse">
              <a:avLst/>
            </a:prstGeom>
            <a:solidFill>
              <a:schemeClr val="accent3">
                <a:lumMod val="40000"/>
                <a:lumOff val="60000"/>
                <a:alpha val="81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a:extLst>
                <a:ext uri="{FF2B5EF4-FFF2-40B4-BE49-F238E27FC236}">
                  <a16:creationId xmlns:a16="http://schemas.microsoft.com/office/drawing/2014/main" id="{EDBE34AE-ACDA-9E47-A6FA-CCFE7203C368}"/>
                </a:ext>
              </a:extLst>
            </p:cNvPr>
            <p:cNvSpPr/>
            <p:nvPr/>
          </p:nvSpPr>
          <p:spPr>
            <a:xfrm>
              <a:off x="3715088" y="3312107"/>
              <a:ext cx="291063" cy="291063"/>
            </a:xfrm>
            <a:prstGeom prst="ellipse">
              <a:avLst/>
            </a:prstGeom>
            <a:solidFill>
              <a:schemeClr val="accent6">
                <a:lumMod val="60000"/>
                <a:lumOff val="40000"/>
                <a:alpha val="38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DA091399-D83E-1547-88BA-DD616E23194B}"/>
                </a:ext>
              </a:extLst>
            </p:cNvPr>
            <p:cNvSpPr/>
            <p:nvPr/>
          </p:nvSpPr>
          <p:spPr>
            <a:xfrm>
              <a:off x="3351260" y="2783597"/>
              <a:ext cx="291063" cy="291063"/>
            </a:xfrm>
            <a:prstGeom prst="ellipse">
              <a:avLst/>
            </a:prstGeom>
            <a:solidFill>
              <a:srgbClr val="BEA5F1">
                <a:alpha val="38000"/>
              </a:srgb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Picture 12">
            <a:extLst>
              <a:ext uri="{FF2B5EF4-FFF2-40B4-BE49-F238E27FC236}">
                <a16:creationId xmlns:a16="http://schemas.microsoft.com/office/drawing/2014/main" id="{20B3C266-5780-2246-BD64-07AE1BE822A9}"/>
              </a:ext>
            </a:extLst>
          </p:cNvPr>
          <p:cNvPicPr>
            <a:picLocks noChangeAspect="1"/>
          </p:cNvPicPr>
          <p:nvPr/>
        </p:nvPicPr>
        <p:blipFill>
          <a:blip r:embed="rId5"/>
          <a:stretch>
            <a:fillRect/>
          </a:stretch>
        </p:blipFill>
        <p:spPr>
          <a:xfrm>
            <a:off x="744619" y="2179020"/>
            <a:ext cx="1075889" cy="956855"/>
          </a:xfrm>
          <a:prstGeom prst="rect">
            <a:avLst/>
          </a:prstGeom>
        </p:spPr>
      </p:pic>
      <p:sp>
        <p:nvSpPr>
          <p:cNvPr id="5" name="Rectangle 4">
            <a:extLst>
              <a:ext uri="{FF2B5EF4-FFF2-40B4-BE49-F238E27FC236}">
                <a16:creationId xmlns:a16="http://schemas.microsoft.com/office/drawing/2014/main" id="{B48D435C-F3E1-8A47-A2CB-8551FC09F012}"/>
              </a:ext>
            </a:extLst>
          </p:cNvPr>
          <p:cNvSpPr/>
          <p:nvPr/>
        </p:nvSpPr>
        <p:spPr>
          <a:xfrm>
            <a:off x="516835" y="2164565"/>
            <a:ext cx="7998515" cy="2205134"/>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ooter Placeholder 13">
            <a:extLst>
              <a:ext uri="{FF2B5EF4-FFF2-40B4-BE49-F238E27FC236}">
                <a16:creationId xmlns:a16="http://schemas.microsoft.com/office/drawing/2014/main" id="{A695580E-33F1-D648-9B62-A9C013A178AC}"/>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359363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10" fill="hold"/>
                                        <p:tgtEl>
                                          <p:spTgt spid="8">
                                            <p:txEl>
                                              <p:pRg st="0" end="0"/>
                                            </p:txEl>
                                          </p:spTgt>
                                        </p:tgtEl>
                                        <p:attrNameLst>
                                          <p:attrName>style.color</p:attrName>
                                        </p:attrNameLst>
                                      </p:cBhvr>
                                      <p:to>
                                        <a:schemeClr val="accent2"/>
                                      </p:to>
                                    </p:animClr>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3F5AF8-F823-464A-A078-9D023284BE97}"/>
              </a:ext>
            </a:extLst>
          </p:cNvPr>
          <p:cNvSpPr>
            <a:spLocks noGrp="1"/>
          </p:cNvSpPr>
          <p:nvPr>
            <p:ph type="title"/>
          </p:nvPr>
        </p:nvSpPr>
        <p:spPr/>
        <p:txBody>
          <a:bodyPr/>
          <a:lstStyle/>
          <a:p>
            <a:r>
              <a:rPr lang="en-GB" dirty="0"/>
              <a:t>Phantom materials must fulfil certain requirements</a:t>
            </a:r>
          </a:p>
        </p:txBody>
      </p:sp>
      <p:sp>
        <p:nvSpPr>
          <p:cNvPr id="6" name="Content Placeholder 5">
            <a:extLst>
              <a:ext uri="{FF2B5EF4-FFF2-40B4-BE49-F238E27FC236}">
                <a16:creationId xmlns:a16="http://schemas.microsoft.com/office/drawing/2014/main" id="{43B0769E-4CDB-C84B-87DA-3A9100EEF33E}"/>
              </a:ext>
            </a:extLst>
          </p:cNvPr>
          <p:cNvSpPr>
            <a:spLocks noGrp="1"/>
          </p:cNvSpPr>
          <p:nvPr>
            <p:ph idx="1"/>
          </p:nvPr>
        </p:nvSpPr>
        <p:spPr>
          <a:xfrm>
            <a:off x="628650" y="993913"/>
            <a:ext cx="7886700" cy="3638811"/>
          </a:xfrm>
        </p:spPr>
        <p:txBody>
          <a:bodyPr>
            <a:normAutofit/>
          </a:bodyPr>
          <a:lstStyle/>
          <a:p>
            <a:r>
              <a:rPr lang="en-GB" sz="1800" dirty="0"/>
              <a:t>Safe to (prepare and) handle without specialist facilities</a:t>
            </a:r>
          </a:p>
          <a:p>
            <a:r>
              <a:rPr lang="en-GB" sz="1800" dirty="0"/>
              <a:t>Base components are widely available from commercial chemical vendors, with known intra- and inter-batch variation</a:t>
            </a:r>
          </a:p>
          <a:p>
            <a:r>
              <a:rPr lang="en-GB" sz="1800" dirty="0"/>
              <a:t>Ease of purchase and/or fabrication</a:t>
            </a:r>
          </a:p>
          <a:p>
            <a:r>
              <a:rPr lang="en-GB" sz="1800" dirty="0"/>
              <a:t>Ease of cleaning and/or maintenance</a:t>
            </a:r>
          </a:p>
          <a:p>
            <a:r>
              <a:rPr lang="en-GB" sz="1800" dirty="0"/>
              <a:t>Long-term mechanical durability and temporal stability</a:t>
            </a:r>
          </a:p>
          <a:p>
            <a:r>
              <a:rPr lang="en-GB" sz="1800" dirty="0"/>
              <a:t>Potential for re-calibration (checking properties against a gold standard)</a:t>
            </a:r>
          </a:p>
          <a:p>
            <a:r>
              <a:rPr lang="en-GB" sz="1800" dirty="0"/>
              <a:t>Controllable (and biologically relevant) and optical parameters</a:t>
            </a:r>
          </a:p>
          <a:p>
            <a:r>
              <a:rPr lang="en-GB" sz="1800" dirty="0"/>
              <a:t>Controllable (and biologically relevant) acoustic properties</a:t>
            </a:r>
          </a:p>
          <a:p>
            <a:r>
              <a:rPr lang="en-GB" sz="1800" dirty="0"/>
              <a:t>Low propensity for photobleaching</a:t>
            </a:r>
          </a:p>
          <a:p>
            <a:endParaRPr lang="en-GB" sz="1800" dirty="0"/>
          </a:p>
        </p:txBody>
      </p:sp>
      <p:sp>
        <p:nvSpPr>
          <p:cNvPr id="4" name="Slide Number Placeholder 3">
            <a:extLst>
              <a:ext uri="{FF2B5EF4-FFF2-40B4-BE49-F238E27FC236}">
                <a16:creationId xmlns:a16="http://schemas.microsoft.com/office/drawing/2014/main" id="{7CCDD57E-C60C-A640-A175-24065B892711}"/>
              </a:ext>
            </a:extLst>
          </p:cNvPr>
          <p:cNvSpPr>
            <a:spLocks noGrp="1"/>
          </p:cNvSpPr>
          <p:nvPr>
            <p:ph type="sldNum" sz="quarter" idx="12"/>
          </p:nvPr>
        </p:nvSpPr>
        <p:spPr/>
        <p:txBody>
          <a:bodyPr/>
          <a:lstStyle/>
          <a:p>
            <a:fld id="{39CACE05-41A5-CE4D-9AD6-6F86C0D2763D}" type="slidenum">
              <a:rPr lang="en-US" smtClean="0"/>
              <a:pPr/>
              <a:t>4</a:t>
            </a:fld>
            <a:endParaRPr lang="en-US" dirty="0"/>
          </a:p>
        </p:txBody>
      </p:sp>
      <p:sp>
        <p:nvSpPr>
          <p:cNvPr id="7" name="Footer Placeholder 6">
            <a:extLst>
              <a:ext uri="{FF2B5EF4-FFF2-40B4-BE49-F238E27FC236}">
                <a16:creationId xmlns:a16="http://schemas.microsoft.com/office/drawing/2014/main" id="{6A23002A-AA36-274A-BC15-0DBB41968243}"/>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250920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6A9F-906C-A246-B3B5-960A24FF33DA}"/>
              </a:ext>
            </a:extLst>
          </p:cNvPr>
          <p:cNvSpPr>
            <a:spLocks noGrp="1"/>
          </p:cNvSpPr>
          <p:nvPr>
            <p:ph type="title"/>
          </p:nvPr>
        </p:nvSpPr>
        <p:spPr/>
        <p:txBody>
          <a:bodyPr/>
          <a:lstStyle/>
          <a:p>
            <a:r>
              <a:rPr lang="en-GB" dirty="0"/>
              <a:t>Two materials were identified as suitable phantom candidates</a:t>
            </a:r>
          </a:p>
        </p:txBody>
      </p:sp>
      <p:graphicFrame>
        <p:nvGraphicFramePr>
          <p:cNvPr id="6" name="Content Placeholder 5">
            <a:extLst>
              <a:ext uri="{FF2B5EF4-FFF2-40B4-BE49-F238E27FC236}">
                <a16:creationId xmlns:a16="http://schemas.microsoft.com/office/drawing/2014/main" id="{27429428-3C51-044A-ADD3-B90E6145FAB0}"/>
              </a:ext>
            </a:extLst>
          </p:cNvPr>
          <p:cNvGraphicFramePr>
            <a:graphicFrameLocks noGrp="1"/>
          </p:cNvGraphicFramePr>
          <p:nvPr>
            <p:ph idx="1"/>
            <p:extLst>
              <p:ext uri="{D42A27DB-BD31-4B8C-83A1-F6EECF244321}">
                <p14:modId xmlns:p14="http://schemas.microsoft.com/office/powerpoint/2010/main" val="290085313"/>
              </p:ext>
            </p:extLst>
          </p:nvPr>
        </p:nvGraphicFramePr>
        <p:xfrm>
          <a:off x="555672" y="950710"/>
          <a:ext cx="8145195" cy="3049885"/>
        </p:xfrm>
        <a:graphic>
          <a:graphicData uri="http://schemas.openxmlformats.org/drawingml/2006/table">
            <a:tbl>
              <a:tblPr firstRow="1" bandRow="1">
                <a:tableStyleId>{7DF18680-E054-41AD-8BC1-D1AEF772440D}</a:tableStyleId>
              </a:tblPr>
              <a:tblGrid>
                <a:gridCol w="1313990">
                  <a:extLst>
                    <a:ext uri="{9D8B030D-6E8A-4147-A177-3AD203B41FA5}">
                      <a16:colId xmlns:a16="http://schemas.microsoft.com/office/drawing/2014/main" val="4110458361"/>
                    </a:ext>
                  </a:extLst>
                </a:gridCol>
                <a:gridCol w="3318678">
                  <a:extLst>
                    <a:ext uri="{9D8B030D-6E8A-4147-A177-3AD203B41FA5}">
                      <a16:colId xmlns:a16="http://schemas.microsoft.com/office/drawing/2014/main" val="3741782576"/>
                    </a:ext>
                  </a:extLst>
                </a:gridCol>
                <a:gridCol w="3512527">
                  <a:extLst>
                    <a:ext uri="{9D8B030D-6E8A-4147-A177-3AD203B41FA5}">
                      <a16:colId xmlns:a16="http://schemas.microsoft.com/office/drawing/2014/main" val="2096786424"/>
                    </a:ext>
                  </a:extLst>
                </a:gridCol>
              </a:tblGrid>
              <a:tr h="277022">
                <a:tc>
                  <a:txBody>
                    <a:bodyPr/>
                    <a:lstStyle/>
                    <a:p>
                      <a:r>
                        <a:rPr lang="en-GB" sz="1300" dirty="0">
                          <a:latin typeface="+mn-lt"/>
                        </a:rPr>
                        <a:t>Material</a:t>
                      </a:r>
                    </a:p>
                  </a:txBody>
                  <a:tcPr/>
                </a:tc>
                <a:tc>
                  <a:txBody>
                    <a:bodyPr/>
                    <a:lstStyle/>
                    <a:p>
                      <a:r>
                        <a:rPr lang="en-GB" sz="1300" dirty="0">
                          <a:latin typeface="+mn-lt"/>
                        </a:rPr>
                        <a:t>Advantages</a:t>
                      </a:r>
                    </a:p>
                  </a:txBody>
                  <a:tcPr/>
                </a:tc>
                <a:tc>
                  <a:txBody>
                    <a:bodyPr/>
                    <a:lstStyle/>
                    <a:p>
                      <a:r>
                        <a:rPr lang="en-GB" sz="1300" dirty="0">
                          <a:latin typeface="+mn-lt"/>
                        </a:rPr>
                        <a:t>Disadvantages</a:t>
                      </a:r>
                    </a:p>
                  </a:txBody>
                  <a:tcPr/>
                </a:tc>
                <a:extLst>
                  <a:ext uri="{0D108BD9-81ED-4DB2-BD59-A6C34878D82A}">
                    <a16:rowId xmlns:a16="http://schemas.microsoft.com/office/drawing/2014/main" val="654020340"/>
                  </a:ext>
                </a:extLst>
              </a:tr>
              <a:tr h="1696152">
                <a:tc>
                  <a:txBody>
                    <a:bodyPr/>
                    <a:lstStyle/>
                    <a:p>
                      <a:pPr rtl="0" fontAlgn="t">
                        <a:spcBef>
                          <a:spcPts val="0"/>
                        </a:spcBef>
                        <a:spcAft>
                          <a:spcPts val="0"/>
                        </a:spcAft>
                      </a:pP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endParaRPr lang="en-GB" sz="1200" b="0" i="0" u="none" strike="noStrike" dirty="0">
                        <a:solidFill>
                          <a:srgbClr val="000000"/>
                        </a:solidFill>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endParaRPr lang="en-GB" sz="1200" b="0" i="0" u="none" strike="noStrike" dirty="0">
                        <a:solidFill>
                          <a:srgbClr val="000000"/>
                        </a:solidFill>
                        <a:effectLst/>
                        <a:latin typeface="+mn-lt"/>
                      </a:endParaRPr>
                    </a:p>
                  </a:txBody>
                  <a:tcPr marL="63500" marR="63500" marT="63500" marB="63500"/>
                </a:tc>
                <a:extLst>
                  <a:ext uri="{0D108BD9-81ED-4DB2-BD59-A6C34878D82A}">
                    <a16:rowId xmlns:a16="http://schemas.microsoft.com/office/drawing/2014/main" val="2692360562"/>
                  </a:ext>
                </a:extLst>
              </a:tr>
              <a:tr h="1064173">
                <a:tc>
                  <a:txBody>
                    <a:bodyPr/>
                    <a:lstStyle/>
                    <a:p>
                      <a:pPr rtl="0" fontAlgn="t">
                        <a:spcBef>
                          <a:spcPts val="0"/>
                        </a:spcBef>
                        <a:spcAft>
                          <a:spcPts val="0"/>
                        </a:spcAft>
                      </a:pP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endParaRPr lang="en-GB" sz="1200" b="0" i="0" u="none" strike="noStrike" dirty="0">
                        <a:solidFill>
                          <a:srgbClr val="000000"/>
                        </a:solidFill>
                        <a:effectLst/>
                        <a:latin typeface="+mn-lt"/>
                      </a:endParaRPr>
                    </a:p>
                  </a:txBody>
                  <a:tcPr marL="63500" marR="63500" marT="63500" marB="63500"/>
                </a:tc>
                <a:tc>
                  <a:txBody>
                    <a:bodyPr/>
                    <a:lstStyle/>
                    <a:p>
                      <a:pPr marL="171450" indent="-171450" rtl="0" fontAlgn="t">
                        <a:spcBef>
                          <a:spcPts val="0"/>
                        </a:spcBef>
                        <a:spcAft>
                          <a:spcPts val="0"/>
                        </a:spcAft>
                        <a:buFont typeface="Arial" panose="020B0604020202020204" pitchFamily="34" charset="0"/>
                        <a:buChar char="•"/>
                      </a:pPr>
                      <a:endParaRPr lang="en-GB" sz="1200" dirty="0">
                        <a:effectLst/>
                        <a:latin typeface="+mn-lt"/>
                      </a:endParaRPr>
                    </a:p>
                  </a:txBody>
                  <a:tcPr marL="63500" marR="63500" marT="63500" marB="63500"/>
                </a:tc>
                <a:extLst>
                  <a:ext uri="{0D108BD9-81ED-4DB2-BD59-A6C34878D82A}">
                    <a16:rowId xmlns:a16="http://schemas.microsoft.com/office/drawing/2014/main" val="3924397874"/>
                  </a:ext>
                </a:extLst>
              </a:tr>
            </a:tbl>
          </a:graphicData>
        </a:graphic>
      </p:graphicFrame>
      <p:sp>
        <p:nvSpPr>
          <p:cNvPr id="5" name="Slide Number Placeholder 4">
            <a:extLst>
              <a:ext uri="{FF2B5EF4-FFF2-40B4-BE49-F238E27FC236}">
                <a16:creationId xmlns:a16="http://schemas.microsoft.com/office/drawing/2014/main" id="{D44063F0-5FFE-304C-9F4B-590B73BD7192}"/>
              </a:ext>
            </a:extLst>
          </p:cNvPr>
          <p:cNvSpPr>
            <a:spLocks noGrp="1"/>
          </p:cNvSpPr>
          <p:nvPr>
            <p:ph type="sldNum" sz="quarter" idx="12"/>
          </p:nvPr>
        </p:nvSpPr>
        <p:spPr/>
        <p:txBody>
          <a:bodyPr/>
          <a:lstStyle/>
          <a:p>
            <a:fld id="{39CACE05-41A5-CE4D-9AD6-6F86C0D2763D}" type="slidenum">
              <a:rPr lang="en-US" smtClean="0"/>
              <a:pPr/>
              <a:t>5</a:t>
            </a:fld>
            <a:endParaRPr lang="en-US" dirty="0"/>
          </a:p>
        </p:txBody>
      </p:sp>
      <p:sp>
        <p:nvSpPr>
          <p:cNvPr id="7" name="TextBox 6">
            <a:extLst>
              <a:ext uri="{FF2B5EF4-FFF2-40B4-BE49-F238E27FC236}">
                <a16:creationId xmlns:a16="http://schemas.microsoft.com/office/drawing/2014/main" id="{FC67251B-CB93-434E-AF57-870FDB2CFE9B}"/>
              </a:ext>
            </a:extLst>
          </p:cNvPr>
          <p:cNvSpPr txBox="1"/>
          <p:nvPr/>
        </p:nvSpPr>
        <p:spPr>
          <a:xfrm>
            <a:off x="112542" y="4158360"/>
            <a:ext cx="9031458" cy="507831"/>
          </a:xfrm>
          <a:prstGeom prst="rect">
            <a:avLst/>
          </a:prstGeom>
          <a:noFill/>
        </p:spPr>
        <p:txBody>
          <a:bodyPr wrap="square" rtlCol="0">
            <a:spAutoFit/>
          </a:bodyPr>
          <a:lstStyle/>
          <a:p>
            <a:pPr defTabSz="648000"/>
            <a:r>
              <a:rPr lang="en-GB" sz="900" dirty="0" err="1">
                <a:solidFill>
                  <a:schemeClr val="accent3"/>
                </a:solidFill>
              </a:rPr>
              <a:t>Bohndiek</a:t>
            </a:r>
            <a:r>
              <a:rPr lang="en-GB" sz="900" dirty="0">
                <a:solidFill>
                  <a:schemeClr val="accent3"/>
                </a:solidFill>
              </a:rPr>
              <a:t>, Sarah E., et al. 2013. </a:t>
            </a:r>
            <a:r>
              <a:rPr lang="en-GB" sz="900" i="1" dirty="0" err="1">
                <a:solidFill>
                  <a:schemeClr val="accent3"/>
                </a:solidFill>
              </a:rPr>
              <a:t>PLoS</a:t>
            </a:r>
            <a:r>
              <a:rPr lang="en-GB" sz="900" i="1" dirty="0">
                <a:solidFill>
                  <a:schemeClr val="accent3"/>
                </a:solidFill>
              </a:rPr>
              <a:t> ONE</a:t>
            </a:r>
            <a:r>
              <a:rPr lang="en-GB" sz="900" dirty="0">
                <a:solidFill>
                  <a:schemeClr val="accent3"/>
                </a:solidFill>
              </a:rPr>
              <a:t> 8 (9): e75533. https://</a:t>
            </a:r>
            <a:r>
              <a:rPr lang="en-GB" sz="900" dirty="0" err="1">
                <a:solidFill>
                  <a:schemeClr val="accent3"/>
                </a:solidFill>
              </a:rPr>
              <a:t>doi.org</a:t>
            </a:r>
            <a:r>
              <a:rPr lang="en-GB" sz="900" dirty="0">
                <a:solidFill>
                  <a:schemeClr val="accent3"/>
                </a:solidFill>
              </a:rPr>
              <a:t>/10.1371/journal.pone.0075533.	</a:t>
            </a:r>
            <a:r>
              <a:rPr lang="en-GB" sz="900" dirty="0" err="1">
                <a:solidFill>
                  <a:schemeClr val="accent3"/>
                </a:solidFill>
              </a:rPr>
              <a:t>Maneas</a:t>
            </a:r>
            <a:r>
              <a:rPr lang="en-GB" sz="900" dirty="0">
                <a:solidFill>
                  <a:schemeClr val="accent3"/>
                </a:solidFill>
              </a:rPr>
              <a:t>, </a:t>
            </a:r>
            <a:r>
              <a:rPr lang="en-GB" sz="900" dirty="0" err="1">
                <a:solidFill>
                  <a:schemeClr val="accent3"/>
                </a:solidFill>
              </a:rPr>
              <a:t>Efthymios</a:t>
            </a:r>
            <a:r>
              <a:rPr lang="en-GB" sz="900" dirty="0">
                <a:solidFill>
                  <a:schemeClr val="accent3"/>
                </a:solidFill>
              </a:rPr>
              <a:t>, et al. 2018. </a:t>
            </a:r>
            <a:r>
              <a:rPr lang="en-GB" sz="900" i="1" dirty="0">
                <a:solidFill>
                  <a:schemeClr val="accent3"/>
                </a:solidFill>
              </a:rPr>
              <a:t>Biomedical Optics Express</a:t>
            </a:r>
            <a:r>
              <a:rPr lang="en-GB" sz="900" dirty="0">
                <a:solidFill>
                  <a:schemeClr val="accent3"/>
                </a:solidFill>
              </a:rPr>
              <a:t> 9 (3): 1151. </a:t>
            </a:r>
          </a:p>
          <a:p>
            <a:pPr defTabSz="648000">
              <a:tabLst>
                <a:tab pos="5065713" algn="l"/>
              </a:tabLst>
            </a:pPr>
            <a:r>
              <a:rPr lang="en-GB" sz="900" dirty="0" err="1">
                <a:solidFill>
                  <a:schemeClr val="accent3"/>
                </a:solidFill>
              </a:rPr>
              <a:t>Cabrelli</a:t>
            </a:r>
            <a:r>
              <a:rPr lang="en-GB" sz="900" dirty="0">
                <a:solidFill>
                  <a:schemeClr val="accent3"/>
                </a:solidFill>
              </a:rPr>
              <a:t>, Luciana C., et al. 2015. Proceedings Volume 9531, </a:t>
            </a:r>
            <a:r>
              <a:rPr lang="en-GB" sz="900" dirty="0" err="1">
                <a:solidFill>
                  <a:schemeClr val="accent3"/>
                </a:solidFill>
              </a:rPr>
              <a:t>Biophotonics</a:t>
            </a:r>
            <a:r>
              <a:rPr lang="en-GB" sz="900" dirty="0">
                <a:solidFill>
                  <a:schemeClr val="accent3"/>
                </a:solidFill>
              </a:rPr>
              <a:t> South America: 95310L. 		Vieira, </a:t>
            </a:r>
            <a:r>
              <a:rPr lang="en-GB" sz="900" dirty="0" err="1">
                <a:solidFill>
                  <a:schemeClr val="accent3"/>
                </a:solidFill>
              </a:rPr>
              <a:t>Sílvio</a:t>
            </a:r>
            <a:r>
              <a:rPr lang="en-GB" sz="900" dirty="0">
                <a:solidFill>
                  <a:schemeClr val="accent3"/>
                </a:solidFill>
              </a:rPr>
              <a:t> L, et al. 2013. </a:t>
            </a:r>
            <a:r>
              <a:rPr lang="en-GB" sz="900" i="1" dirty="0">
                <a:solidFill>
                  <a:schemeClr val="accent3"/>
                </a:solidFill>
              </a:rPr>
              <a:t>Ultrasound in Medicine &amp; Biology</a:t>
            </a:r>
            <a:r>
              <a:rPr lang="en-GB" sz="900" dirty="0">
                <a:solidFill>
                  <a:schemeClr val="accent3"/>
                </a:solidFill>
              </a:rPr>
              <a:t> 39 (12): 2477–84. </a:t>
            </a:r>
          </a:p>
          <a:p>
            <a:pPr defTabSz="648000">
              <a:tabLst>
                <a:tab pos="4841875" algn="l"/>
              </a:tabLst>
            </a:pPr>
            <a:r>
              <a:rPr lang="en-GB" sz="900" dirty="0">
                <a:solidFill>
                  <a:schemeClr val="accent3"/>
                </a:solidFill>
              </a:rPr>
              <a:t>Fonseca, Martina, et al. 2015. Proc. SPIE: 953911		Vogt, William C., et al. 2016. </a:t>
            </a:r>
            <a:r>
              <a:rPr lang="en-GB" sz="900" i="1" dirty="0">
                <a:solidFill>
                  <a:schemeClr val="accent3"/>
                </a:solidFill>
              </a:rPr>
              <a:t>Journal of Biomedical Optics</a:t>
            </a:r>
            <a:r>
              <a:rPr lang="en-GB" sz="900" dirty="0">
                <a:solidFill>
                  <a:schemeClr val="accent3"/>
                </a:solidFill>
              </a:rPr>
              <a:t> 21 (10): 101405. </a:t>
            </a:r>
          </a:p>
        </p:txBody>
      </p:sp>
      <p:sp>
        <p:nvSpPr>
          <p:cNvPr id="8" name="Footer Placeholder 7">
            <a:extLst>
              <a:ext uri="{FF2B5EF4-FFF2-40B4-BE49-F238E27FC236}">
                <a16:creationId xmlns:a16="http://schemas.microsoft.com/office/drawing/2014/main" id="{4B763677-4232-964E-B096-2F32B9E4EDA0}"/>
              </a:ext>
            </a:extLst>
          </p:cNvPr>
          <p:cNvSpPr>
            <a:spLocks noGrp="1"/>
          </p:cNvSpPr>
          <p:nvPr>
            <p:ph type="ftr" sz="quarter" idx="11"/>
          </p:nvPr>
        </p:nvSpPr>
        <p:spPr/>
        <p:txBody>
          <a:bodyPr/>
          <a:lstStyle/>
          <a:p>
            <a:r>
              <a:rPr lang="en-US"/>
              <a:t>of 18</a:t>
            </a:r>
            <a:endParaRPr lang="en-US" dirty="0"/>
          </a:p>
        </p:txBody>
      </p:sp>
      <p:graphicFrame>
        <p:nvGraphicFramePr>
          <p:cNvPr id="9" name="Content Placeholder 5">
            <a:extLst>
              <a:ext uri="{FF2B5EF4-FFF2-40B4-BE49-F238E27FC236}">
                <a16:creationId xmlns:a16="http://schemas.microsoft.com/office/drawing/2014/main" id="{C39C8B97-84CE-6947-8470-F349DB1E84E3}"/>
              </a:ext>
            </a:extLst>
          </p:cNvPr>
          <p:cNvGraphicFramePr>
            <a:graphicFrameLocks/>
          </p:cNvGraphicFramePr>
          <p:nvPr>
            <p:extLst>
              <p:ext uri="{D42A27DB-BD31-4B8C-83A1-F6EECF244321}">
                <p14:modId xmlns:p14="http://schemas.microsoft.com/office/powerpoint/2010/main" val="2747430412"/>
              </p:ext>
            </p:extLst>
          </p:nvPr>
        </p:nvGraphicFramePr>
        <p:xfrm>
          <a:off x="555672" y="950710"/>
          <a:ext cx="8145195" cy="3126653"/>
        </p:xfrm>
        <a:graphic>
          <a:graphicData uri="http://schemas.openxmlformats.org/drawingml/2006/table">
            <a:tbl>
              <a:tblPr firstRow="1" bandRow="1">
                <a:tableStyleId>{7DF18680-E054-41AD-8BC1-D1AEF772440D}</a:tableStyleId>
              </a:tblPr>
              <a:tblGrid>
                <a:gridCol w="1313990">
                  <a:extLst>
                    <a:ext uri="{9D8B030D-6E8A-4147-A177-3AD203B41FA5}">
                      <a16:colId xmlns:a16="http://schemas.microsoft.com/office/drawing/2014/main" val="4110458361"/>
                    </a:ext>
                  </a:extLst>
                </a:gridCol>
                <a:gridCol w="3318678">
                  <a:extLst>
                    <a:ext uri="{9D8B030D-6E8A-4147-A177-3AD203B41FA5}">
                      <a16:colId xmlns:a16="http://schemas.microsoft.com/office/drawing/2014/main" val="3741782576"/>
                    </a:ext>
                  </a:extLst>
                </a:gridCol>
                <a:gridCol w="3512527">
                  <a:extLst>
                    <a:ext uri="{9D8B030D-6E8A-4147-A177-3AD203B41FA5}">
                      <a16:colId xmlns:a16="http://schemas.microsoft.com/office/drawing/2014/main" val="2096786424"/>
                    </a:ext>
                  </a:extLst>
                </a:gridCol>
              </a:tblGrid>
              <a:tr h="277022">
                <a:tc>
                  <a:txBody>
                    <a:bodyPr/>
                    <a:lstStyle/>
                    <a:p>
                      <a:r>
                        <a:rPr lang="en-GB" sz="1300" dirty="0">
                          <a:latin typeface="+mn-lt"/>
                        </a:rPr>
                        <a:t>Material</a:t>
                      </a:r>
                    </a:p>
                  </a:txBody>
                  <a:tcPr/>
                </a:tc>
                <a:tc>
                  <a:txBody>
                    <a:bodyPr/>
                    <a:lstStyle/>
                    <a:p>
                      <a:r>
                        <a:rPr lang="en-GB" sz="1300" dirty="0">
                          <a:latin typeface="+mn-lt"/>
                        </a:rPr>
                        <a:t>Advantages</a:t>
                      </a:r>
                    </a:p>
                  </a:txBody>
                  <a:tcPr/>
                </a:tc>
                <a:tc>
                  <a:txBody>
                    <a:bodyPr/>
                    <a:lstStyle/>
                    <a:p>
                      <a:r>
                        <a:rPr lang="en-GB" sz="1300" dirty="0">
                          <a:latin typeface="+mn-lt"/>
                        </a:rPr>
                        <a:t>Disadvantages</a:t>
                      </a:r>
                    </a:p>
                  </a:txBody>
                  <a:tcPr/>
                </a:tc>
                <a:extLst>
                  <a:ext uri="{0D108BD9-81ED-4DB2-BD59-A6C34878D82A}">
                    <a16:rowId xmlns:a16="http://schemas.microsoft.com/office/drawing/2014/main" val="654020340"/>
                  </a:ext>
                </a:extLst>
              </a:tr>
              <a:tr h="1696152">
                <a:tc>
                  <a:txBody>
                    <a:bodyPr/>
                    <a:lstStyle/>
                    <a:p>
                      <a:pPr rtl="0" fontAlgn="t">
                        <a:spcBef>
                          <a:spcPts val="0"/>
                        </a:spcBef>
                        <a:spcAft>
                          <a:spcPts val="0"/>
                        </a:spcAft>
                      </a:pPr>
                      <a:r>
                        <a:rPr lang="en-GB" sz="1200" b="1" i="0" u="none" strike="noStrike" dirty="0">
                          <a:solidFill>
                            <a:srgbClr val="000000"/>
                          </a:solidFill>
                          <a:effectLst/>
                          <a:latin typeface="+mn-lt"/>
                        </a:rPr>
                        <a:t>Polyvinyl chloride plastisol (PVCP)</a:t>
                      </a:r>
                      <a:endParaRPr lang="en-GB" sz="1200" b="1" dirty="0">
                        <a:effectLst/>
                        <a:latin typeface="+mn-lt"/>
                      </a:endParaRPr>
                    </a:p>
                    <a:p>
                      <a:pPr rtl="0" fontAlgn="t">
                        <a:spcBef>
                          <a:spcPts val="0"/>
                        </a:spcBef>
                        <a:spcAft>
                          <a:spcPts val="0"/>
                        </a:spcAft>
                      </a:pPr>
                      <a:br>
                        <a:rPr lang="en-GB" sz="1200" b="1" dirty="0">
                          <a:effectLst/>
                          <a:latin typeface="+mn-lt"/>
                        </a:rPr>
                      </a:br>
                      <a:r>
                        <a:rPr lang="en-GB" sz="1000" b="0" i="0" u="none" strike="noStrike" dirty="0" err="1">
                          <a:solidFill>
                            <a:srgbClr val="B7B7B7"/>
                          </a:solidFill>
                          <a:effectLst/>
                          <a:latin typeface="+mn-lt"/>
                        </a:rPr>
                        <a:t>Bohndiek</a:t>
                      </a:r>
                      <a:r>
                        <a:rPr lang="en-GB" sz="1000" b="0" i="0" u="none" strike="noStrike" dirty="0">
                          <a:solidFill>
                            <a:srgbClr val="B7B7B7"/>
                          </a:solidFill>
                          <a:effectLst/>
                          <a:latin typeface="+mn-lt"/>
                        </a:rPr>
                        <a:t> et al. 2013</a:t>
                      </a:r>
                    </a:p>
                    <a:p>
                      <a:pPr rtl="0" fontAlgn="t">
                        <a:spcBef>
                          <a:spcPts val="0"/>
                        </a:spcBef>
                        <a:spcAft>
                          <a:spcPts val="0"/>
                        </a:spcAft>
                      </a:pPr>
                      <a:r>
                        <a:rPr lang="en-GB" sz="1000" b="0" i="0" u="none" strike="noStrike" dirty="0">
                          <a:solidFill>
                            <a:srgbClr val="B7B7B7"/>
                          </a:solidFill>
                          <a:effectLst/>
                          <a:latin typeface="+mn-lt"/>
                        </a:rPr>
                        <a:t>Fonseca et al. 2015</a:t>
                      </a:r>
                    </a:p>
                    <a:p>
                      <a:pPr rtl="0" fontAlgn="t">
                        <a:spcBef>
                          <a:spcPts val="0"/>
                        </a:spcBef>
                        <a:spcAft>
                          <a:spcPts val="0"/>
                        </a:spcAft>
                      </a:pPr>
                      <a:r>
                        <a:rPr lang="en-GB" sz="1000" b="0" i="0" u="none" strike="noStrike" dirty="0">
                          <a:solidFill>
                            <a:srgbClr val="B7B7B7"/>
                          </a:solidFill>
                          <a:effectLst/>
                          <a:latin typeface="+mn-lt"/>
                        </a:rPr>
                        <a:t>Vogt et al. 2016 </a:t>
                      </a: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Tissue-like acoustic properties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Largely optically transparent</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Large </a:t>
                      </a:r>
                      <a:r>
                        <a:rPr lang="en-GB" sz="1200" b="0" i="0" u="none" strike="noStrike" dirty="0" err="1">
                          <a:solidFill>
                            <a:srgbClr val="000000"/>
                          </a:solidFill>
                          <a:effectLst/>
                          <a:latin typeface="+mn-lt"/>
                        </a:rPr>
                        <a:t>Grüneisen</a:t>
                      </a:r>
                      <a:r>
                        <a:rPr lang="en-GB" sz="1200" b="0" i="0" u="none" strike="noStrike" dirty="0">
                          <a:solidFill>
                            <a:srgbClr val="000000"/>
                          </a:solidFill>
                          <a:effectLst/>
                          <a:latin typeface="+mn-lt"/>
                        </a:rPr>
                        <a:t> parameter</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Solidity for suspending </a:t>
                      </a:r>
                      <a:r>
                        <a:rPr lang="en-GB" sz="1200" b="0" i="0" u="none" strike="noStrike" dirty="0" err="1">
                          <a:solidFill>
                            <a:srgbClr val="000000"/>
                          </a:solidFill>
                          <a:effectLst/>
                          <a:latin typeface="+mn-lt"/>
                        </a:rPr>
                        <a:t>scatterers</a:t>
                      </a:r>
                      <a:r>
                        <a:rPr lang="en-GB" sz="1200" b="0" i="0" u="none" strike="noStrike" dirty="0">
                          <a:solidFill>
                            <a:srgbClr val="000000"/>
                          </a:solidFill>
                          <a:effectLst/>
                          <a:latin typeface="+mn-lt"/>
                        </a:rPr>
                        <a:t> or absorbers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Insoluble in water</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000000"/>
                          </a:solidFill>
                          <a:effectLst/>
                          <a:latin typeface="+mn-lt"/>
                        </a:rPr>
                        <a:t>Tunable</a:t>
                      </a:r>
                      <a:r>
                        <a:rPr lang="en-GB" sz="1200" b="0" i="0" u="none" strike="noStrike" dirty="0">
                          <a:solidFill>
                            <a:srgbClr val="000000"/>
                          </a:solidFill>
                          <a:effectLst/>
                          <a:latin typeface="+mn-lt"/>
                        </a:rPr>
                        <a:t> acoustic properties: hardener/softener </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Stable during storage, up to 3 months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Can be used and re-used for imaging</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000000"/>
                          </a:solidFill>
                          <a:effectLst/>
                          <a:latin typeface="+mn-lt"/>
                        </a:rPr>
                        <a:t>Tunable</a:t>
                      </a:r>
                      <a:r>
                        <a:rPr lang="en-GB" sz="1200" b="0" i="0" u="none" strike="noStrike" dirty="0">
                          <a:solidFill>
                            <a:srgbClr val="000000"/>
                          </a:solidFill>
                          <a:effectLst/>
                          <a:latin typeface="+mn-lt"/>
                        </a:rPr>
                        <a:t> optical and acoustic properties</a:t>
                      </a: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endParaRPr lang="en-GB" sz="1200" b="0" i="0" u="none" strike="noStrike" dirty="0">
                        <a:solidFill>
                          <a:srgbClr val="000000"/>
                        </a:solidFill>
                        <a:effectLst/>
                        <a:latin typeface="+mn-lt"/>
                      </a:endParaRPr>
                    </a:p>
                  </a:txBody>
                  <a:tcPr marL="63500" marR="63500" marT="63500" marB="63500"/>
                </a:tc>
                <a:extLst>
                  <a:ext uri="{0D108BD9-81ED-4DB2-BD59-A6C34878D82A}">
                    <a16:rowId xmlns:a16="http://schemas.microsoft.com/office/drawing/2014/main" val="2692360562"/>
                  </a:ext>
                </a:extLst>
              </a:tr>
              <a:tr h="1064173">
                <a:tc>
                  <a:txBody>
                    <a:bodyPr/>
                    <a:lstStyle/>
                    <a:p>
                      <a:pPr rtl="0" fontAlgn="t">
                        <a:spcBef>
                          <a:spcPts val="0"/>
                        </a:spcBef>
                        <a:spcAft>
                          <a:spcPts val="0"/>
                        </a:spcAft>
                      </a:pP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endParaRPr lang="en-GB" sz="1200" b="0" i="0" u="none" strike="noStrike" dirty="0">
                        <a:solidFill>
                          <a:srgbClr val="000000"/>
                        </a:solidFill>
                        <a:effectLst/>
                        <a:latin typeface="+mn-lt"/>
                      </a:endParaRPr>
                    </a:p>
                  </a:txBody>
                  <a:tcPr marL="63500" marR="63500" marT="63500" marB="63500"/>
                </a:tc>
                <a:tc>
                  <a:txBody>
                    <a:bodyPr/>
                    <a:lstStyle/>
                    <a:p>
                      <a:pPr marL="171450" indent="-171450" rtl="0" fontAlgn="t">
                        <a:spcBef>
                          <a:spcPts val="0"/>
                        </a:spcBef>
                        <a:spcAft>
                          <a:spcPts val="0"/>
                        </a:spcAft>
                        <a:buFont typeface="Arial" panose="020B0604020202020204" pitchFamily="34" charset="0"/>
                        <a:buChar char="•"/>
                      </a:pPr>
                      <a:endParaRPr lang="en-GB" sz="1200" dirty="0">
                        <a:effectLst/>
                        <a:latin typeface="+mn-lt"/>
                      </a:endParaRPr>
                    </a:p>
                  </a:txBody>
                  <a:tcPr marL="63500" marR="63500" marT="63500" marB="63500"/>
                </a:tc>
                <a:extLst>
                  <a:ext uri="{0D108BD9-81ED-4DB2-BD59-A6C34878D82A}">
                    <a16:rowId xmlns:a16="http://schemas.microsoft.com/office/drawing/2014/main" val="3924397874"/>
                  </a:ext>
                </a:extLst>
              </a:tr>
            </a:tbl>
          </a:graphicData>
        </a:graphic>
      </p:graphicFrame>
      <p:graphicFrame>
        <p:nvGraphicFramePr>
          <p:cNvPr id="10" name="Content Placeholder 5">
            <a:extLst>
              <a:ext uri="{FF2B5EF4-FFF2-40B4-BE49-F238E27FC236}">
                <a16:creationId xmlns:a16="http://schemas.microsoft.com/office/drawing/2014/main" id="{7FBAE205-77A6-8E44-AAD3-0D5A47F4CFB0}"/>
              </a:ext>
            </a:extLst>
          </p:cNvPr>
          <p:cNvGraphicFramePr>
            <a:graphicFrameLocks/>
          </p:cNvGraphicFramePr>
          <p:nvPr>
            <p:extLst>
              <p:ext uri="{D42A27DB-BD31-4B8C-83A1-F6EECF244321}">
                <p14:modId xmlns:p14="http://schemas.microsoft.com/office/powerpoint/2010/main" val="3244465368"/>
              </p:ext>
            </p:extLst>
          </p:nvPr>
        </p:nvGraphicFramePr>
        <p:xfrm>
          <a:off x="555672" y="950710"/>
          <a:ext cx="8145195" cy="3126653"/>
        </p:xfrm>
        <a:graphic>
          <a:graphicData uri="http://schemas.openxmlformats.org/drawingml/2006/table">
            <a:tbl>
              <a:tblPr firstRow="1" bandRow="1">
                <a:tableStyleId>{7DF18680-E054-41AD-8BC1-D1AEF772440D}</a:tableStyleId>
              </a:tblPr>
              <a:tblGrid>
                <a:gridCol w="1313990">
                  <a:extLst>
                    <a:ext uri="{9D8B030D-6E8A-4147-A177-3AD203B41FA5}">
                      <a16:colId xmlns:a16="http://schemas.microsoft.com/office/drawing/2014/main" val="4110458361"/>
                    </a:ext>
                  </a:extLst>
                </a:gridCol>
                <a:gridCol w="3318678">
                  <a:extLst>
                    <a:ext uri="{9D8B030D-6E8A-4147-A177-3AD203B41FA5}">
                      <a16:colId xmlns:a16="http://schemas.microsoft.com/office/drawing/2014/main" val="3741782576"/>
                    </a:ext>
                  </a:extLst>
                </a:gridCol>
                <a:gridCol w="3512527">
                  <a:extLst>
                    <a:ext uri="{9D8B030D-6E8A-4147-A177-3AD203B41FA5}">
                      <a16:colId xmlns:a16="http://schemas.microsoft.com/office/drawing/2014/main" val="2096786424"/>
                    </a:ext>
                  </a:extLst>
                </a:gridCol>
              </a:tblGrid>
              <a:tr h="277022">
                <a:tc>
                  <a:txBody>
                    <a:bodyPr/>
                    <a:lstStyle/>
                    <a:p>
                      <a:r>
                        <a:rPr lang="en-GB" sz="1300" dirty="0">
                          <a:latin typeface="+mn-lt"/>
                        </a:rPr>
                        <a:t>Material</a:t>
                      </a:r>
                    </a:p>
                  </a:txBody>
                  <a:tcPr/>
                </a:tc>
                <a:tc>
                  <a:txBody>
                    <a:bodyPr/>
                    <a:lstStyle/>
                    <a:p>
                      <a:r>
                        <a:rPr lang="en-GB" sz="1300" dirty="0">
                          <a:latin typeface="+mn-lt"/>
                        </a:rPr>
                        <a:t>Advantages</a:t>
                      </a:r>
                    </a:p>
                  </a:txBody>
                  <a:tcPr/>
                </a:tc>
                <a:tc>
                  <a:txBody>
                    <a:bodyPr/>
                    <a:lstStyle/>
                    <a:p>
                      <a:r>
                        <a:rPr lang="en-GB" sz="1300" dirty="0">
                          <a:latin typeface="+mn-lt"/>
                        </a:rPr>
                        <a:t>Disadvantages</a:t>
                      </a:r>
                    </a:p>
                  </a:txBody>
                  <a:tcPr/>
                </a:tc>
                <a:extLst>
                  <a:ext uri="{0D108BD9-81ED-4DB2-BD59-A6C34878D82A}">
                    <a16:rowId xmlns:a16="http://schemas.microsoft.com/office/drawing/2014/main" val="654020340"/>
                  </a:ext>
                </a:extLst>
              </a:tr>
              <a:tr h="1696152">
                <a:tc>
                  <a:txBody>
                    <a:bodyPr/>
                    <a:lstStyle/>
                    <a:p>
                      <a:pPr rtl="0" fontAlgn="t">
                        <a:spcBef>
                          <a:spcPts val="0"/>
                        </a:spcBef>
                        <a:spcAft>
                          <a:spcPts val="0"/>
                        </a:spcAft>
                      </a:pPr>
                      <a:r>
                        <a:rPr lang="en-GB" sz="1200" b="1" i="0" u="none" strike="noStrike" dirty="0">
                          <a:solidFill>
                            <a:srgbClr val="000000"/>
                          </a:solidFill>
                          <a:effectLst/>
                          <a:latin typeface="+mn-lt"/>
                        </a:rPr>
                        <a:t>Polyvinyl chloride plastisol (PVCP)</a:t>
                      </a:r>
                      <a:endParaRPr lang="en-GB" sz="1200" b="1" dirty="0">
                        <a:effectLst/>
                        <a:latin typeface="+mn-lt"/>
                      </a:endParaRPr>
                    </a:p>
                    <a:p>
                      <a:pPr rtl="0" fontAlgn="t">
                        <a:spcBef>
                          <a:spcPts val="0"/>
                        </a:spcBef>
                        <a:spcAft>
                          <a:spcPts val="0"/>
                        </a:spcAft>
                      </a:pPr>
                      <a:br>
                        <a:rPr lang="en-GB" sz="1200" b="1" dirty="0">
                          <a:effectLst/>
                          <a:latin typeface="+mn-lt"/>
                        </a:rPr>
                      </a:br>
                      <a:r>
                        <a:rPr lang="en-GB" sz="1000" b="0" i="0" u="none" strike="noStrike" dirty="0" err="1">
                          <a:solidFill>
                            <a:srgbClr val="B7B7B7"/>
                          </a:solidFill>
                          <a:effectLst/>
                          <a:latin typeface="+mn-lt"/>
                        </a:rPr>
                        <a:t>Bohndiek</a:t>
                      </a:r>
                      <a:r>
                        <a:rPr lang="en-GB" sz="1000" b="0" i="0" u="none" strike="noStrike" dirty="0">
                          <a:solidFill>
                            <a:srgbClr val="B7B7B7"/>
                          </a:solidFill>
                          <a:effectLst/>
                          <a:latin typeface="+mn-lt"/>
                        </a:rPr>
                        <a:t> et al. 2013</a:t>
                      </a:r>
                    </a:p>
                    <a:p>
                      <a:pPr rtl="0" fontAlgn="t">
                        <a:spcBef>
                          <a:spcPts val="0"/>
                        </a:spcBef>
                        <a:spcAft>
                          <a:spcPts val="0"/>
                        </a:spcAft>
                      </a:pPr>
                      <a:r>
                        <a:rPr lang="en-GB" sz="1000" b="0" i="0" u="none" strike="noStrike" dirty="0">
                          <a:solidFill>
                            <a:srgbClr val="B7B7B7"/>
                          </a:solidFill>
                          <a:effectLst/>
                          <a:latin typeface="+mn-lt"/>
                        </a:rPr>
                        <a:t>Fonseca et al. 2015</a:t>
                      </a:r>
                    </a:p>
                    <a:p>
                      <a:pPr rtl="0" fontAlgn="t">
                        <a:spcBef>
                          <a:spcPts val="0"/>
                        </a:spcBef>
                        <a:spcAft>
                          <a:spcPts val="0"/>
                        </a:spcAft>
                      </a:pPr>
                      <a:r>
                        <a:rPr lang="en-GB" sz="1000" b="0" i="0" u="none" strike="noStrike" dirty="0">
                          <a:solidFill>
                            <a:srgbClr val="B7B7B7"/>
                          </a:solidFill>
                          <a:effectLst/>
                          <a:latin typeface="+mn-lt"/>
                        </a:rPr>
                        <a:t>Vogt et al. 2016 </a:t>
                      </a: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Tissue-like acoustic properties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Largely optically transparent</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Large </a:t>
                      </a:r>
                      <a:r>
                        <a:rPr lang="en-GB" sz="1200" b="0" i="0" u="none" strike="noStrike" dirty="0" err="1">
                          <a:solidFill>
                            <a:srgbClr val="000000"/>
                          </a:solidFill>
                          <a:effectLst/>
                          <a:latin typeface="+mn-lt"/>
                        </a:rPr>
                        <a:t>Grüneisen</a:t>
                      </a:r>
                      <a:r>
                        <a:rPr lang="en-GB" sz="1200" b="0" i="0" u="none" strike="noStrike" dirty="0">
                          <a:solidFill>
                            <a:srgbClr val="000000"/>
                          </a:solidFill>
                          <a:effectLst/>
                          <a:latin typeface="+mn-lt"/>
                        </a:rPr>
                        <a:t> parameter</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Solidity for suspending </a:t>
                      </a:r>
                      <a:r>
                        <a:rPr lang="en-GB" sz="1200" b="0" i="0" u="none" strike="noStrike" dirty="0" err="1">
                          <a:solidFill>
                            <a:srgbClr val="000000"/>
                          </a:solidFill>
                          <a:effectLst/>
                          <a:latin typeface="+mn-lt"/>
                        </a:rPr>
                        <a:t>scatterers</a:t>
                      </a:r>
                      <a:r>
                        <a:rPr lang="en-GB" sz="1200" b="0" i="0" u="none" strike="noStrike" dirty="0">
                          <a:solidFill>
                            <a:srgbClr val="000000"/>
                          </a:solidFill>
                          <a:effectLst/>
                          <a:latin typeface="+mn-lt"/>
                        </a:rPr>
                        <a:t> or absorbers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Insoluble in water</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000000"/>
                          </a:solidFill>
                          <a:effectLst/>
                          <a:latin typeface="+mn-lt"/>
                        </a:rPr>
                        <a:t>Tunable</a:t>
                      </a:r>
                      <a:r>
                        <a:rPr lang="en-GB" sz="1200" b="0" i="0" u="none" strike="noStrike" dirty="0">
                          <a:solidFill>
                            <a:srgbClr val="000000"/>
                          </a:solidFill>
                          <a:effectLst/>
                          <a:latin typeface="+mn-lt"/>
                        </a:rPr>
                        <a:t> acoustic properties: hardener/softener </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Stable during storage, up to 3 months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Can be used and re-used for imaging</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000000"/>
                          </a:solidFill>
                          <a:effectLst/>
                          <a:latin typeface="+mn-lt"/>
                        </a:rPr>
                        <a:t>Tunable</a:t>
                      </a:r>
                      <a:r>
                        <a:rPr lang="en-GB" sz="1200" b="0" i="0" u="none" strike="noStrike" dirty="0">
                          <a:solidFill>
                            <a:srgbClr val="000000"/>
                          </a:solidFill>
                          <a:effectLst/>
                          <a:latin typeface="+mn-lt"/>
                        </a:rPr>
                        <a:t> optical and acoustic properties</a:t>
                      </a: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Non trivial preparation</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180°C needed for preparation might cause dye denaturation so only pigments should be used</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Higher acoustic attenuation than some soft tissues </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Lack of a widely available supply chain by reference chemical suppliers</a:t>
                      </a:r>
                    </a:p>
                  </a:txBody>
                  <a:tcPr marL="63500" marR="63500" marT="63500" marB="63500"/>
                </a:tc>
                <a:extLst>
                  <a:ext uri="{0D108BD9-81ED-4DB2-BD59-A6C34878D82A}">
                    <a16:rowId xmlns:a16="http://schemas.microsoft.com/office/drawing/2014/main" val="2692360562"/>
                  </a:ext>
                </a:extLst>
              </a:tr>
              <a:tr h="1064173">
                <a:tc>
                  <a:txBody>
                    <a:bodyPr/>
                    <a:lstStyle/>
                    <a:p>
                      <a:pPr rtl="0" fontAlgn="t">
                        <a:spcBef>
                          <a:spcPts val="0"/>
                        </a:spcBef>
                        <a:spcAft>
                          <a:spcPts val="0"/>
                        </a:spcAft>
                      </a:pP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endParaRPr lang="en-GB" sz="1200" b="0" i="0" u="none" strike="noStrike" dirty="0">
                        <a:solidFill>
                          <a:srgbClr val="000000"/>
                        </a:solidFill>
                        <a:effectLst/>
                        <a:latin typeface="+mn-lt"/>
                      </a:endParaRPr>
                    </a:p>
                  </a:txBody>
                  <a:tcPr marL="63500" marR="63500" marT="63500" marB="63500"/>
                </a:tc>
                <a:tc>
                  <a:txBody>
                    <a:bodyPr/>
                    <a:lstStyle/>
                    <a:p>
                      <a:pPr marL="171450" indent="-171450" rtl="0" fontAlgn="t">
                        <a:spcBef>
                          <a:spcPts val="0"/>
                        </a:spcBef>
                        <a:spcAft>
                          <a:spcPts val="0"/>
                        </a:spcAft>
                        <a:buFont typeface="Arial" panose="020B0604020202020204" pitchFamily="34" charset="0"/>
                        <a:buChar char="•"/>
                      </a:pPr>
                      <a:endParaRPr lang="en-GB" sz="1200" dirty="0">
                        <a:effectLst/>
                        <a:latin typeface="+mn-lt"/>
                      </a:endParaRPr>
                    </a:p>
                  </a:txBody>
                  <a:tcPr marL="63500" marR="63500" marT="63500" marB="63500"/>
                </a:tc>
                <a:extLst>
                  <a:ext uri="{0D108BD9-81ED-4DB2-BD59-A6C34878D82A}">
                    <a16:rowId xmlns:a16="http://schemas.microsoft.com/office/drawing/2014/main" val="3924397874"/>
                  </a:ext>
                </a:extLst>
              </a:tr>
            </a:tbl>
          </a:graphicData>
        </a:graphic>
      </p:graphicFrame>
      <p:graphicFrame>
        <p:nvGraphicFramePr>
          <p:cNvPr id="11" name="Content Placeholder 5">
            <a:extLst>
              <a:ext uri="{FF2B5EF4-FFF2-40B4-BE49-F238E27FC236}">
                <a16:creationId xmlns:a16="http://schemas.microsoft.com/office/drawing/2014/main" id="{BFEFCA5F-7E32-2549-AD8E-301C13728EBE}"/>
              </a:ext>
            </a:extLst>
          </p:cNvPr>
          <p:cNvGraphicFramePr>
            <a:graphicFrameLocks/>
          </p:cNvGraphicFramePr>
          <p:nvPr>
            <p:extLst>
              <p:ext uri="{D42A27DB-BD31-4B8C-83A1-F6EECF244321}">
                <p14:modId xmlns:p14="http://schemas.microsoft.com/office/powerpoint/2010/main" val="1291202917"/>
              </p:ext>
            </p:extLst>
          </p:nvPr>
        </p:nvGraphicFramePr>
        <p:xfrm>
          <a:off x="555672" y="950710"/>
          <a:ext cx="8145195" cy="3126653"/>
        </p:xfrm>
        <a:graphic>
          <a:graphicData uri="http://schemas.openxmlformats.org/drawingml/2006/table">
            <a:tbl>
              <a:tblPr firstRow="1" bandRow="1">
                <a:tableStyleId>{7DF18680-E054-41AD-8BC1-D1AEF772440D}</a:tableStyleId>
              </a:tblPr>
              <a:tblGrid>
                <a:gridCol w="1313990">
                  <a:extLst>
                    <a:ext uri="{9D8B030D-6E8A-4147-A177-3AD203B41FA5}">
                      <a16:colId xmlns:a16="http://schemas.microsoft.com/office/drawing/2014/main" val="4110458361"/>
                    </a:ext>
                  </a:extLst>
                </a:gridCol>
                <a:gridCol w="3318678">
                  <a:extLst>
                    <a:ext uri="{9D8B030D-6E8A-4147-A177-3AD203B41FA5}">
                      <a16:colId xmlns:a16="http://schemas.microsoft.com/office/drawing/2014/main" val="3741782576"/>
                    </a:ext>
                  </a:extLst>
                </a:gridCol>
                <a:gridCol w="3512527">
                  <a:extLst>
                    <a:ext uri="{9D8B030D-6E8A-4147-A177-3AD203B41FA5}">
                      <a16:colId xmlns:a16="http://schemas.microsoft.com/office/drawing/2014/main" val="2096786424"/>
                    </a:ext>
                  </a:extLst>
                </a:gridCol>
              </a:tblGrid>
              <a:tr h="277022">
                <a:tc>
                  <a:txBody>
                    <a:bodyPr/>
                    <a:lstStyle/>
                    <a:p>
                      <a:r>
                        <a:rPr lang="en-GB" sz="1300" dirty="0">
                          <a:latin typeface="+mn-lt"/>
                        </a:rPr>
                        <a:t>Material</a:t>
                      </a:r>
                    </a:p>
                  </a:txBody>
                  <a:tcPr/>
                </a:tc>
                <a:tc>
                  <a:txBody>
                    <a:bodyPr/>
                    <a:lstStyle/>
                    <a:p>
                      <a:r>
                        <a:rPr lang="en-GB" sz="1300" dirty="0">
                          <a:latin typeface="+mn-lt"/>
                        </a:rPr>
                        <a:t>Advantages</a:t>
                      </a:r>
                    </a:p>
                  </a:txBody>
                  <a:tcPr/>
                </a:tc>
                <a:tc>
                  <a:txBody>
                    <a:bodyPr/>
                    <a:lstStyle/>
                    <a:p>
                      <a:r>
                        <a:rPr lang="en-GB" sz="1300" dirty="0">
                          <a:latin typeface="+mn-lt"/>
                        </a:rPr>
                        <a:t>Disadvantages</a:t>
                      </a:r>
                    </a:p>
                  </a:txBody>
                  <a:tcPr/>
                </a:tc>
                <a:extLst>
                  <a:ext uri="{0D108BD9-81ED-4DB2-BD59-A6C34878D82A}">
                    <a16:rowId xmlns:a16="http://schemas.microsoft.com/office/drawing/2014/main" val="654020340"/>
                  </a:ext>
                </a:extLst>
              </a:tr>
              <a:tr h="1696152">
                <a:tc>
                  <a:txBody>
                    <a:bodyPr/>
                    <a:lstStyle/>
                    <a:p>
                      <a:pPr rtl="0" fontAlgn="t">
                        <a:spcBef>
                          <a:spcPts val="0"/>
                        </a:spcBef>
                        <a:spcAft>
                          <a:spcPts val="0"/>
                        </a:spcAft>
                      </a:pPr>
                      <a:r>
                        <a:rPr lang="en-GB" sz="1200" b="1" i="0" u="none" strike="noStrike" dirty="0">
                          <a:solidFill>
                            <a:srgbClr val="000000"/>
                          </a:solidFill>
                          <a:effectLst/>
                          <a:latin typeface="+mn-lt"/>
                        </a:rPr>
                        <a:t>Polyvinyl chloride plastisol (PVCP)</a:t>
                      </a:r>
                      <a:endParaRPr lang="en-GB" sz="1200" b="1" dirty="0">
                        <a:effectLst/>
                        <a:latin typeface="+mn-lt"/>
                      </a:endParaRPr>
                    </a:p>
                    <a:p>
                      <a:pPr rtl="0" fontAlgn="t">
                        <a:spcBef>
                          <a:spcPts val="0"/>
                        </a:spcBef>
                        <a:spcAft>
                          <a:spcPts val="0"/>
                        </a:spcAft>
                      </a:pPr>
                      <a:br>
                        <a:rPr lang="en-GB" sz="1200" b="1" dirty="0">
                          <a:effectLst/>
                          <a:latin typeface="+mn-lt"/>
                        </a:rPr>
                      </a:br>
                      <a:r>
                        <a:rPr lang="en-GB" sz="1000" b="0" i="0" u="none" strike="noStrike" dirty="0" err="1">
                          <a:solidFill>
                            <a:srgbClr val="B7B7B7"/>
                          </a:solidFill>
                          <a:effectLst/>
                          <a:latin typeface="+mn-lt"/>
                        </a:rPr>
                        <a:t>Bohndiek</a:t>
                      </a:r>
                      <a:r>
                        <a:rPr lang="en-GB" sz="1000" b="0" i="0" u="none" strike="noStrike" dirty="0">
                          <a:solidFill>
                            <a:srgbClr val="B7B7B7"/>
                          </a:solidFill>
                          <a:effectLst/>
                          <a:latin typeface="+mn-lt"/>
                        </a:rPr>
                        <a:t> et al. 2013</a:t>
                      </a:r>
                    </a:p>
                    <a:p>
                      <a:pPr rtl="0" fontAlgn="t">
                        <a:spcBef>
                          <a:spcPts val="0"/>
                        </a:spcBef>
                        <a:spcAft>
                          <a:spcPts val="0"/>
                        </a:spcAft>
                      </a:pPr>
                      <a:r>
                        <a:rPr lang="en-GB" sz="1000" b="0" i="0" u="none" strike="noStrike" dirty="0">
                          <a:solidFill>
                            <a:srgbClr val="B7B7B7"/>
                          </a:solidFill>
                          <a:effectLst/>
                          <a:latin typeface="+mn-lt"/>
                        </a:rPr>
                        <a:t>Fonseca et al. 2015</a:t>
                      </a:r>
                    </a:p>
                    <a:p>
                      <a:pPr rtl="0" fontAlgn="t">
                        <a:spcBef>
                          <a:spcPts val="0"/>
                        </a:spcBef>
                        <a:spcAft>
                          <a:spcPts val="0"/>
                        </a:spcAft>
                      </a:pPr>
                      <a:r>
                        <a:rPr lang="en-GB" sz="1000" b="0" i="0" u="none" strike="noStrike" dirty="0">
                          <a:solidFill>
                            <a:srgbClr val="B7B7B7"/>
                          </a:solidFill>
                          <a:effectLst/>
                          <a:latin typeface="+mn-lt"/>
                        </a:rPr>
                        <a:t>Vogt et al. 2016 </a:t>
                      </a: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Tissue-like acoustic properties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Largely optically transparent</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Large </a:t>
                      </a:r>
                      <a:r>
                        <a:rPr lang="en-GB" sz="1200" b="0" i="0" u="none" strike="noStrike" dirty="0" err="1">
                          <a:solidFill>
                            <a:srgbClr val="000000"/>
                          </a:solidFill>
                          <a:effectLst/>
                          <a:latin typeface="+mn-lt"/>
                        </a:rPr>
                        <a:t>Grüneisen</a:t>
                      </a:r>
                      <a:r>
                        <a:rPr lang="en-GB" sz="1200" b="0" i="0" u="none" strike="noStrike" dirty="0">
                          <a:solidFill>
                            <a:srgbClr val="000000"/>
                          </a:solidFill>
                          <a:effectLst/>
                          <a:latin typeface="+mn-lt"/>
                        </a:rPr>
                        <a:t> parameter</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Solidity for suspending </a:t>
                      </a:r>
                      <a:r>
                        <a:rPr lang="en-GB" sz="1200" b="0" i="0" u="none" strike="noStrike" dirty="0" err="1">
                          <a:solidFill>
                            <a:srgbClr val="000000"/>
                          </a:solidFill>
                          <a:effectLst/>
                          <a:latin typeface="+mn-lt"/>
                        </a:rPr>
                        <a:t>scatterers</a:t>
                      </a:r>
                      <a:r>
                        <a:rPr lang="en-GB" sz="1200" b="0" i="0" u="none" strike="noStrike" dirty="0">
                          <a:solidFill>
                            <a:srgbClr val="000000"/>
                          </a:solidFill>
                          <a:effectLst/>
                          <a:latin typeface="+mn-lt"/>
                        </a:rPr>
                        <a:t> or absorbers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Insoluble in water</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000000"/>
                          </a:solidFill>
                          <a:effectLst/>
                          <a:latin typeface="+mn-lt"/>
                        </a:rPr>
                        <a:t>Tunable</a:t>
                      </a:r>
                      <a:r>
                        <a:rPr lang="en-GB" sz="1200" b="0" i="0" u="none" strike="noStrike" dirty="0">
                          <a:solidFill>
                            <a:srgbClr val="000000"/>
                          </a:solidFill>
                          <a:effectLst/>
                          <a:latin typeface="+mn-lt"/>
                        </a:rPr>
                        <a:t> acoustic properties: hardener/softener </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Stable during storage, up to 3 months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Can be used and re-used for imaging</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000000"/>
                          </a:solidFill>
                          <a:effectLst/>
                          <a:latin typeface="+mn-lt"/>
                        </a:rPr>
                        <a:t>Tunable</a:t>
                      </a:r>
                      <a:r>
                        <a:rPr lang="en-GB" sz="1200" b="0" i="0" u="none" strike="noStrike" dirty="0">
                          <a:solidFill>
                            <a:srgbClr val="000000"/>
                          </a:solidFill>
                          <a:effectLst/>
                          <a:latin typeface="+mn-lt"/>
                        </a:rPr>
                        <a:t> optical and acoustic properties</a:t>
                      </a: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Non trivial preparation</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180°C needed for preparation might cause dye denaturation so only pigments should be used</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Higher acoustic attenuation than some soft tissues </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Lack of a widely available supply chain by reference chemical suppliers</a:t>
                      </a:r>
                    </a:p>
                  </a:txBody>
                  <a:tcPr marL="63500" marR="63500" marT="63500" marB="63500"/>
                </a:tc>
                <a:extLst>
                  <a:ext uri="{0D108BD9-81ED-4DB2-BD59-A6C34878D82A}">
                    <a16:rowId xmlns:a16="http://schemas.microsoft.com/office/drawing/2014/main" val="2692360562"/>
                  </a:ext>
                </a:extLst>
              </a:tr>
              <a:tr h="1064173">
                <a:tc>
                  <a:txBody>
                    <a:bodyPr/>
                    <a:lstStyle/>
                    <a:p>
                      <a:pPr rtl="0" fontAlgn="t">
                        <a:spcBef>
                          <a:spcPts val="0"/>
                        </a:spcBef>
                        <a:spcAft>
                          <a:spcPts val="0"/>
                        </a:spcAft>
                      </a:pPr>
                      <a:r>
                        <a:rPr lang="en-GB" sz="1200" b="1" i="0" u="none" strike="noStrike" dirty="0">
                          <a:solidFill>
                            <a:srgbClr val="000000"/>
                          </a:solidFill>
                          <a:effectLst/>
                          <a:latin typeface="+mn-lt"/>
                        </a:rPr>
                        <a:t>Gel wax</a:t>
                      </a:r>
                      <a:endParaRPr lang="en-GB" sz="1200" b="1" dirty="0">
                        <a:effectLst/>
                        <a:latin typeface="+mn-lt"/>
                      </a:endParaRPr>
                    </a:p>
                    <a:p>
                      <a:pPr rtl="0" fontAlgn="t">
                        <a:spcBef>
                          <a:spcPts val="0"/>
                        </a:spcBef>
                        <a:spcAft>
                          <a:spcPts val="0"/>
                        </a:spcAft>
                      </a:pPr>
                      <a:endParaRPr lang="en-GB" sz="1200" dirty="0">
                        <a:effectLst/>
                        <a:latin typeface="+mn-lt"/>
                      </a:endParaRPr>
                    </a:p>
                    <a:p>
                      <a:pPr rtl="0" fontAlgn="t">
                        <a:spcBef>
                          <a:spcPts val="0"/>
                        </a:spcBef>
                        <a:spcAft>
                          <a:spcPts val="0"/>
                        </a:spcAft>
                      </a:pPr>
                      <a:r>
                        <a:rPr lang="en-GB" sz="1000" b="0" i="0" u="none" strike="noStrike" kern="1200" dirty="0">
                          <a:solidFill>
                            <a:srgbClr val="B7B7B7"/>
                          </a:solidFill>
                          <a:effectLst/>
                          <a:latin typeface="+mn-lt"/>
                          <a:ea typeface="+mn-ea"/>
                          <a:cs typeface="+mn-cs"/>
                        </a:rPr>
                        <a:t>Vieira et al. 2013</a:t>
                      </a:r>
                      <a:br>
                        <a:rPr lang="en-GB" sz="1000" b="0" i="0" u="none" strike="noStrike" kern="1200" dirty="0">
                          <a:solidFill>
                            <a:srgbClr val="B7B7B7"/>
                          </a:solidFill>
                          <a:effectLst/>
                          <a:latin typeface="+mn-lt"/>
                          <a:ea typeface="+mn-ea"/>
                          <a:cs typeface="+mn-cs"/>
                        </a:rPr>
                      </a:br>
                      <a:r>
                        <a:rPr lang="en-GB" sz="1000" b="0" i="0" u="none" strike="noStrike" kern="1200" dirty="0" err="1">
                          <a:solidFill>
                            <a:srgbClr val="B7B7B7"/>
                          </a:solidFill>
                          <a:effectLst/>
                          <a:latin typeface="+mn-lt"/>
                          <a:ea typeface="+mn-ea"/>
                          <a:cs typeface="+mn-cs"/>
                        </a:rPr>
                        <a:t>Cabrelli</a:t>
                      </a:r>
                      <a:r>
                        <a:rPr lang="en-GB" sz="1000" b="0" i="0" u="none" strike="noStrike" kern="1200" dirty="0">
                          <a:solidFill>
                            <a:srgbClr val="B7B7B7"/>
                          </a:solidFill>
                          <a:effectLst/>
                          <a:latin typeface="+mn-lt"/>
                          <a:ea typeface="+mn-ea"/>
                          <a:cs typeface="+mn-cs"/>
                        </a:rPr>
                        <a:t> et al. 2015</a:t>
                      </a:r>
                    </a:p>
                    <a:p>
                      <a:pPr rtl="0" fontAlgn="t">
                        <a:spcBef>
                          <a:spcPts val="0"/>
                        </a:spcBef>
                        <a:spcAft>
                          <a:spcPts val="0"/>
                        </a:spcAft>
                      </a:pPr>
                      <a:r>
                        <a:rPr lang="en-GB" sz="1000" b="0" i="0" u="none" strike="noStrike" dirty="0" err="1">
                          <a:solidFill>
                            <a:srgbClr val="B7B7B7"/>
                          </a:solidFill>
                          <a:effectLst/>
                          <a:latin typeface="+mn-lt"/>
                        </a:rPr>
                        <a:t>Maneas</a:t>
                      </a:r>
                      <a:r>
                        <a:rPr lang="en-GB" sz="1000" b="0" i="0" u="none" strike="noStrike" dirty="0">
                          <a:solidFill>
                            <a:srgbClr val="B7B7B7"/>
                          </a:solidFill>
                          <a:effectLst/>
                          <a:latin typeface="+mn-lt"/>
                        </a:rPr>
                        <a:t> et al, 2018</a:t>
                      </a: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333333"/>
                          </a:solidFill>
                          <a:effectLst/>
                          <a:latin typeface="+mn-lt"/>
                        </a:rPr>
                        <a:t>Acoustic and elastic properties similar to tissue</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333333"/>
                          </a:solidFill>
                          <a:effectLst/>
                          <a:latin typeface="+mn-lt"/>
                        </a:rPr>
                        <a:t>Tunable</a:t>
                      </a:r>
                      <a:r>
                        <a:rPr lang="en-GB" sz="1200" b="0" i="0" u="none" strike="noStrike" dirty="0">
                          <a:solidFill>
                            <a:srgbClr val="333333"/>
                          </a:solidFill>
                          <a:effectLst/>
                          <a:latin typeface="+mn-lt"/>
                        </a:rPr>
                        <a:t> acoustic and optical properties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333333"/>
                          </a:solidFill>
                          <a:effectLst/>
                          <a:latin typeface="+mn-lt"/>
                        </a:rPr>
                        <a:t>Good temporal stability</a:t>
                      </a:r>
                      <a:endParaRPr lang="en-GB" sz="1200" b="0" i="0" u="none" strike="noStrike" dirty="0">
                        <a:solidFill>
                          <a:srgbClr val="000000"/>
                        </a:solidFill>
                        <a:effectLst/>
                        <a:latin typeface="+mn-lt"/>
                      </a:endParaRP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333333"/>
                          </a:solidFill>
                          <a:effectLst/>
                          <a:latin typeface="+mn-lt"/>
                        </a:rPr>
                        <a:t>Ease of use</a:t>
                      </a:r>
                      <a:endParaRPr lang="en-GB" sz="1200" b="0" i="0" u="none" strike="noStrike" dirty="0">
                        <a:solidFill>
                          <a:srgbClr val="000000"/>
                        </a:solidFill>
                        <a:effectLst/>
                        <a:latin typeface="+mn-lt"/>
                      </a:endParaRP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Mechanical robustness</a:t>
                      </a:r>
                    </a:p>
                  </a:txBody>
                  <a:tcPr marL="63500" marR="63500" marT="63500" marB="63500"/>
                </a:tc>
                <a:tc>
                  <a:txBody>
                    <a:bodyPr/>
                    <a:lstStyle/>
                    <a:p>
                      <a:pPr marL="171450" indent="-171450" rtl="0" fontAlgn="t">
                        <a:spcBef>
                          <a:spcPts val="0"/>
                        </a:spcBef>
                        <a:spcAft>
                          <a:spcPts val="0"/>
                        </a:spcAft>
                        <a:buFont typeface="Arial" panose="020B0604020202020204" pitchFamily="34" charset="0"/>
                        <a:buChar char="•"/>
                      </a:pPr>
                      <a:endParaRPr lang="en-GB" sz="1200" dirty="0">
                        <a:effectLst/>
                        <a:latin typeface="+mn-lt"/>
                      </a:endParaRPr>
                    </a:p>
                  </a:txBody>
                  <a:tcPr marL="63500" marR="63500" marT="63500" marB="63500"/>
                </a:tc>
                <a:extLst>
                  <a:ext uri="{0D108BD9-81ED-4DB2-BD59-A6C34878D82A}">
                    <a16:rowId xmlns:a16="http://schemas.microsoft.com/office/drawing/2014/main" val="3924397874"/>
                  </a:ext>
                </a:extLst>
              </a:tr>
            </a:tbl>
          </a:graphicData>
        </a:graphic>
      </p:graphicFrame>
      <p:graphicFrame>
        <p:nvGraphicFramePr>
          <p:cNvPr id="12" name="Content Placeholder 5">
            <a:extLst>
              <a:ext uri="{FF2B5EF4-FFF2-40B4-BE49-F238E27FC236}">
                <a16:creationId xmlns:a16="http://schemas.microsoft.com/office/drawing/2014/main" id="{E24CC7E5-10E6-2645-97C7-ED2642F9839A}"/>
              </a:ext>
            </a:extLst>
          </p:cNvPr>
          <p:cNvGraphicFramePr>
            <a:graphicFrameLocks/>
          </p:cNvGraphicFramePr>
          <p:nvPr>
            <p:extLst>
              <p:ext uri="{D42A27DB-BD31-4B8C-83A1-F6EECF244321}">
                <p14:modId xmlns:p14="http://schemas.microsoft.com/office/powerpoint/2010/main" val="2781319023"/>
              </p:ext>
            </p:extLst>
          </p:nvPr>
        </p:nvGraphicFramePr>
        <p:xfrm>
          <a:off x="555672" y="950710"/>
          <a:ext cx="8145195" cy="3126653"/>
        </p:xfrm>
        <a:graphic>
          <a:graphicData uri="http://schemas.openxmlformats.org/drawingml/2006/table">
            <a:tbl>
              <a:tblPr firstRow="1" bandRow="1">
                <a:tableStyleId>{7DF18680-E054-41AD-8BC1-D1AEF772440D}</a:tableStyleId>
              </a:tblPr>
              <a:tblGrid>
                <a:gridCol w="1313990">
                  <a:extLst>
                    <a:ext uri="{9D8B030D-6E8A-4147-A177-3AD203B41FA5}">
                      <a16:colId xmlns:a16="http://schemas.microsoft.com/office/drawing/2014/main" val="4110458361"/>
                    </a:ext>
                  </a:extLst>
                </a:gridCol>
                <a:gridCol w="3318678">
                  <a:extLst>
                    <a:ext uri="{9D8B030D-6E8A-4147-A177-3AD203B41FA5}">
                      <a16:colId xmlns:a16="http://schemas.microsoft.com/office/drawing/2014/main" val="3741782576"/>
                    </a:ext>
                  </a:extLst>
                </a:gridCol>
                <a:gridCol w="3512527">
                  <a:extLst>
                    <a:ext uri="{9D8B030D-6E8A-4147-A177-3AD203B41FA5}">
                      <a16:colId xmlns:a16="http://schemas.microsoft.com/office/drawing/2014/main" val="2096786424"/>
                    </a:ext>
                  </a:extLst>
                </a:gridCol>
              </a:tblGrid>
              <a:tr h="277022">
                <a:tc>
                  <a:txBody>
                    <a:bodyPr/>
                    <a:lstStyle/>
                    <a:p>
                      <a:r>
                        <a:rPr lang="en-GB" sz="1300" dirty="0">
                          <a:latin typeface="+mn-lt"/>
                        </a:rPr>
                        <a:t>Material</a:t>
                      </a:r>
                    </a:p>
                  </a:txBody>
                  <a:tcPr/>
                </a:tc>
                <a:tc>
                  <a:txBody>
                    <a:bodyPr/>
                    <a:lstStyle/>
                    <a:p>
                      <a:r>
                        <a:rPr lang="en-GB" sz="1300" dirty="0">
                          <a:latin typeface="+mn-lt"/>
                        </a:rPr>
                        <a:t>Advantages</a:t>
                      </a:r>
                    </a:p>
                  </a:txBody>
                  <a:tcPr/>
                </a:tc>
                <a:tc>
                  <a:txBody>
                    <a:bodyPr/>
                    <a:lstStyle/>
                    <a:p>
                      <a:r>
                        <a:rPr lang="en-GB" sz="1300" dirty="0">
                          <a:latin typeface="+mn-lt"/>
                        </a:rPr>
                        <a:t>Disadvantages</a:t>
                      </a:r>
                    </a:p>
                  </a:txBody>
                  <a:tcPr/>
                </a:tc>
                <a:extLst>
                  <a:ext uri="{0D108BD9-81ED-4DB2-BD59-A6C34878D82A}">
                    <a16:rowId xmlns:a16="http://schemas.microsoft.com/office/drawing/2014/main" val="654020340"/>
                  </a:ext>
                </a:extLst>
              </a:tr>
              <a:tr h="1696152">
                <a:tc>
                  <a:txBody>
                    <a:bodyPr/>
                    <a:lstStyle/>
                    <a:p>
                      <a:pPr rtl="0" fontAlgn="t">
                        <a:spcBef>
                          <a:spcPts val="0"/>
                        </a:spcBef>
                        <a:spcAft>
                          <a:spcPts val="0"/>
                        </a:spcAft>
                      </a:pPr>
                      <a:r>
                        <a:rPr lang="en-GB" sz="1200" b="1" i="0" u="none" strike="noStrike" dirty="0">
                          <a:solidFill>
                            <a:srgbClr val="000000"/>
                          </a:solidFill>
                          <a:effectLst/>
                          <a:latin typeface="+mn-lt"/>
                        </a:rPr>
                        <a:t>Polyvinyl chloride plastisol (PVCP)</a:t>
                      </a:r>
                      <a:endParaRPr lang="en-GB" sz="1200" b="1" dirty="0">
                        <a:effectLst/>
                        <a:latin typeface="+mn-lt"/>
                      </a:endParaRPr>
                    </a:p>
                    <a:p>
                      <a:pPr rtl="0" fontAlgn="t">
                        <a:spcBef>
                          <a:spcPts val="0"/>
                        </a:spcBef>
                        <a:spcAft>
                          <a:spcPts val="0"/>
                        </a:spcAft>
                      </a:pPr>
                      <a:br>
                        <a:rPr lang="en-GB" sz="1200" b="1" dirty="0">
                          <a:effectLst/>
                          <a:latin typeface="+mn-lt"/>
                        </a:rPr>
                      </a:br>
                      <a:r>
                        <a:rPr lang="en-GB" sz="1000" b="0" i="0" u="none" strike="noStrike" dirty="0" err="1">
                          <a:solidFill>
                            <a:srgbClr val="B7B7B7"/>
                          </a:solidFill>
                          <a:effectLst/>
                          <a:latin typeface="+mn-lt"/>
                        </a:rPr>
                        <a:t>Bohndiek</a:t>
                      </a:r>
                      <a:r>
                        <a:rPr lang="en-GB" sz="1000" b="0" i="0" u="none" strike="noStrike" dirty="0">
                          <a:solidFill>
                            <a:srgbClr val="B7B7B7"/>
                          </a:solidFill>
                          <a:effectLst/>
                          <a:latin typeface="+mn-lt"/>
                        </a:rPr>
                        <a:t> et al. 2013</a:t>
                      </a:r>
                    </a:p>
                    <a:p>
                      <a:pPr rtl="0" fontAlgn="t">
                        <a:spcBef>
                          <a:spcPts val="0"/>
                        </a:spcBef>
                        <a:spcAft>
                          <a:spcPts val="0"/>
                        </a:spcAft>
                      </a:pPr>
                      <a:r>
                        <a:rPr lang="en-GB" sz="1000" b="0" i="0" u="none" strike="noStrike" dirty="0">
                          <a:solidFill>
                            <a:srgbClr val="B7B7B7"/>
                          </a:solidFill>
                          <a:effectLst/>
                          <a:latin typeface="+mn-lt"/>
                        </a:rPr>
                        <a:t>Fonseca et al. 2015</a:t>
                      </a:r>
                    </a:p>
                    <a:p>
                      <a:pPr rtl="0" fontAlgn="t">
                        <a:spcBef>
                          <a:spcPts val="0"/>
                        </a:spcBef>
                        <a:spcAft>
                          <a:spcPts val="0"/>
                        </a:spcAft>
                      </a:pPr>
                      <a:r>
                        <a:rPr lang="en-GB" sz="1000" b="0" i="0" u="none" strike="noStrike" dirty="0">
                          <a:solidFill>
                            <a:srgbClr val="B7B7B7"/>
                          </a:solidFill>
                          <a:effectLst/>
                          <a:latin typeface="+mn-lt"/>
                        </a:rPr>
                        <a:t>Vogt et al. 2016 </a:t>
                      </a: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Tissue-like acoustic properties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Largely optically transparent</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Large </a:t>
                      </a:r>
                      <a:r>
                        <a:rPr lang="en-GB" sz="1200" b="0" i="0" u="none" strike="noStrike" dirty="0" err="1">
                          <a:solidFill>
                            <a:srgbClr val="000000"/>
                          </a:solidFill>
                          <a:effectLst/>
                          <a:latin typeface="+mn-lt"/>
                        </a:rPr>
                        <a:t>Grüneisen</a:t>
                      </a:r>
                      <a:r>
                        <a:rPr lang="en-GB" sz="1200" b="0" i="0" u="none" strike="noStrike" dirty="0">
                          <a:solidFill>
                            <a:srgbClr val="000000"/>
                          </a:solidFill>
                          <a:effectLst/>
                          <a:latin typeface="+mn-lt"/>
                        </a:rPr>
                        <a:t> parameter</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Solidity for suspending </a:t>
                      </a:r>
                      <a:r>
                        <a:rPr lang="en-GB" sz="1200" b="0" i="0" u="none" strike="noStrike" dirty="0" err="1">
                          <a:solidFill>
                            <a:srgbClr val="000000"/>
                          </a:solidFill>
                          <a:effectLst/>
                          <a:latin typeface="+mn-lt"/>
                        </a:rPr>
                        <a:t>scatterers</a:t>
                      </a:r>
                      <a:r>
                        <a:rPr lang="en-GB" sz="1200" b="0" i="0" u="none" strike="noStrike" dirty="0">
                          <a:solidFill>
                            <a:srgbClr val="000000"/>
                          </a:solidFill>
                          <a:effectLst/>
                          <a:latin typeface="+mn-lt"/>
                        </a:rPr>
                        <a:t> or absorbers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Insoluble in water</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000000"/>
                          </a:solidFill>
                          <a:effectLst/>
                          <a:latin typeface="+mn-lt"/>
                        </a:rPr>
                        <a:t>Tunable</a:t>
                      </a:r>
                      <a:r>
                        <a:rPr lang="en-GB" sz="1200" b="0" i="0" u="none" strike="noStrike" dirty="0">
                          <a:solidFill>
                            <a:srgbClr val="000000"/>
                          </a:solidFill>
                          <a:effectLst/>
                          <a:latin typeface="+mn-lt"/>
                        </a:rPr>
                        <a:t> acoustic properties: hardener/softener </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Stable during storage, up to 3 months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Can be used and re-used for imaging</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000000"/>
                          </a:solidFill>
                          <a:effectLst/>
                          <a:latin typeface="+mn-lt"/>
                        </a:rPr>
                        <a:t>Tunable</a:t>
                      </a:r>
                      <a:r>
                        <a:rPr lang="en-GB" sz="1200" b="0" i="0" u="none" strike="noStrike" dirty="0">
                          <a:solidFill>
                            <a:srgbClr val="000000"/>
                          </a:solidFill>
                          <a:effectLst/>
                          <a:latin typeface="+mn-lt"/>
                        </a:rPr>
                        <a:t> optical and acoustic properties</a:t>
                      </a: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Non trivial preparation</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180°C needed for preparation might cause dye denaturation so only pigments should be used</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Higher acoustic attenuation than some soft tissues </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Lack of a widely available supply chain by reference chemical suppliers</a:t>
                      </a:r>
                    </a:p>
                  </a:txBody>
                  <a:tcPr marL="63500" marR="63500" marT="63500" marB="63500"/>
                </a:tc>
                <a:extLst>
                  <a:ext uri="{0D108BD9-81ED-4DB2-BD59-A6C34878D82A}">
                    <a16:rowId xmlns:a16="http://schemas.microsoft.com/office/drawing/2014/main" val="2692360562"/>
                  </a:ext>
                </a:extLst>
              </a:tr>
              <a:tr h="1064173">
                <a:tc>
                  <a:txBody>
                    <a:bodyPr/>
                    <a:lstStyle/>
                    <a:p>
                      <a:pPr rtl="0" fontAlgn="t">
                        <a:spcBef>
                          <a:spcPts val="0"/>
                        </a:spcBef>
                        <a:spcAft>
                          <a:spcPts val="0"/>
                        </a:spcAft>
                      </a:pPr>
                      <a:r>
                        <a:rPr lang="en-GB" sz="1200" b="1" i="0" u="none" strike="noStrike" dirty="0">
                          <a:solidFill>
                            <a:srgbClr val="000000"/>
                          </a:solidFill>
                          <a:effectLst/>
                          <a:latin typeface="+mn-lt"/>
                        </a:rPr>
                        <a:t>Gel wax</a:t>
                      </a:r>
                      <a:endParaRPr lang="en-GB" sz="1200" b="1" dirty="0">
                        <a:effectLst/>
                        <a:latin typeface="+mn-lt"/>
                      </a:endParaRPr>
                    </a:p>
                    <a:p>
                      <a:pPr rtl="0" fontAlgn="t">
                        <a:spcBef>
                          <a:spcPts val="0"/>
                        </a:spcBef>
                        <a:spcAft>
                          <a:spcPts val="0"/>
                        </a:spcAft>
                      </a:pPr>
                      <a:endParaRPr lang="en-GB" sz="1200" dirty="0">
                        <a:effectLst/>
                        <a:latin typeface="+mn-lt"/>
                      </a:endParaRPr>
                    </a:p>
                    <a:p>
                      <a:pPr rtl="0" fontAlgn="t">
                        <a:spcBef>
                          <a:spcPts val="0"/>
                        </a:spcBef>
                        <a:spcAft>
                          <a:spcPts val="0"/>
                        </a:spcAft>
                      </a:pPr>
                      <a:r>
                        <a:rPr lang="en-GB" sz="1000" b="0" i="0" u="none" strike="noStrike" kern="1200" dirty="0">
                          <a:solidFill>
                            <a:srgbClr val="B7B7B7"/>
                          </a:solidFill>
                          <a:effectLst/>
                          <a:latin typeface="+mn-lt"/>
                          <a:ea typeface="+mn-ea"/>
                          <a:cs typeface="+mn-cs"/>
                        </a:rPr>
                        <a:t>Vieira et al. 2013</a:t>
                      </a:r>
                      <a:br>
                        <a:rPr lang="en-GB" sz="1000" b="0" i="0" u="none" strike="noStrike" kern="1200" dirty="0">
                          <a:solidFill>
                            <a:srgbClr val="B7B7B7"/>
                          </a:solidFill>
                          <a:effectLst/>
                          <a:latin typeface="+mn-lt"/>
                          <a:ea typeface="+mn-ea"/>
                          <a:cs typeface="+mn-cs"/>
                        </a:rPr>
                      </a:br>
                      <a:r>
                        <a:rPr lang="en-GB" sz="1000" b="0" i="0" u="none" strike="noStrike" kern="1200" dirty="0" err="1">
                          <a:solidFill>
                            <a:srgbClr val="B7B7B7"/>
                          </a:solidFill>
                          <a:effectLst/>
                          <a:latin typeface="+mn-lt"/>
                          <a:ea typeface="+mn-ea"/>
                          <a:cs typeface="+mn-cs"/>
                        </a:rPr>
                        <a:t>Cabrelli</a:t>
                      </a:r>
                      <a:r>
                        <a:rPr lang="en-GB" sz="1000" b="0" i="0" u="none" strike="noStrike" kern="1200" dirty="0">
                          <a:solidFill>
                            <a:srgbClr val="B7B7B7"/>
                          </a:solidFill>
                          <a:effectLst/>
                          <a:latin typeface="+mn-lt"/>
                          <a:ea typeface="+mn-ea"/>
                          <a:cs typeface="+mn-cs"/>
                        </a:rPr>
                        <a:t> et al. 2015</a:t>
                      </a:r>
                    </a:p>
                    <a:p>
                      <a:pPr rtl="0" fontAlgn="t">
                        <a:spcBef>
                          <a:spcPts val="0"/>
                        </a:spcBef>
                        <a:spcAft>
                          <a:spcPts val="0"/>
                        </a:spcAft>
                      </a:pPr>
                      <a:r>
                        <a:rPr lang="en-GB" sz="1000" b="0" i="0" u="none" strike="noStrike" dirty="0" err="1">
                          <a:solidFill>
                            <a:srgbClr val="B7B7B7"/>
                          </a:solidFill>
                          <a:effectLst/>
                          <a:latin typeface="+mn-lt"/>
                        </a:rPr>
                        <a:t>Maneas</a:t>
                      </a:r>
                      <a:r>
                        <a:rPr lang="en-GB" sz="1000" b="0" i="0" u="none" strike="noStrike" dirty="0">
                          <a:solidFill>
                            <a:srgbClr val="B7B7B7"/>
                          </a:solidFill>
                          <a:effectLst/>
                          <a:latin typeface="+mn-lt"/>
                        </a:rPr>
                        <a:t> et al, 2018</a:t>
                      </a:r>
                      <a:endParaRPr lang="en-GB" sz="1000" dirty="0">
                        <a:effectLst/>
                        <a:latin typeface="+mn-lt"/>
                      </a:endParaRPr>
                    </a:p>
                  </a:txBody>
                  <a:tcPr marL="63500" marR="63500" marT="63500" marB="63500"/>
                </a:tc>
                <a:tc>
                  <a:txBody>
                    <a:bodyPr/>
                    <a:lstStyle/>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333333"/>
                          </a:solidFill>
                          <a:effectLst/>
                          <a:latin typeface="+mn-lt"/>
                        </a:rPr>
                        <a:t>Acoustic and elastic properties similar to tissue</a:t>
                      </a:r>
                    </a:p>
                    <a:p>
                      <a:pPr marL="171450" indent="-171450" rtl="0" fontAlgn="base">
                        <a:spcBef>
                          <a:spcPts val="0"/>
                        </a:spcBef>
                        <a:spcAft>
                          <a:spcPts val="0"/>
                        </a:spcAft>
                        <a:buFont typeface="Arial" panose="020B0604020202020204" pitchFamily="34" charset="0"/>
                        <a:buChar char="•"/>
                      </a:pPr>
                      <a:r>
                        <a:rPr lang="en-GB" sz="1200" b="0" i="0" u="none" strike="noStrike" dirty="0" err="1">
                          <a:solidFill>
                            <a:srgbClr val="333333"/>
                          </a:solidFill>
                          <a:effectLst/>
                          <a:latin typeface="+mn-lt"/>
                        </a:rPr>
                        <a:t>Tunable</a:t>
                      </a:r>
                      <a:r>
                        <a:rPr lang="en-GB" sz="1200" b="0" i="0" u="none" strike="noStrike" dirty="0">
                          <a:solidFill>
                            <a:srgbClr val="333333"/>
                          </a:solidFill>
                          <a:effectLst/>
                          <a:latin typeface="+mn-lt"/>
                        </a:rPr>
                        <a:t> acoustic and optical properties</a:t>
                      </a: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333333"/>
                          </a:solidFill>
                          <a:effectLst/>
                          <a:latin typeface="+mn-lt"/>
                        </a:rPr>
                        <a:t>Good temporal stability</a:t>
                      </a:r>
                      <a:endParaRPr lang="en-GB" sz="1200" b="0" i="0" u="none" strike="noStrike" dirty="0">
                        <a:solidFill>
                          <a:srgbClr val="000000"/>
                        </a:solidFill>
                        <a:effectLst/>
                        <a:latin typeface="+mn-lt"/>
                      </a:endParaRP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333333"/>
                          </a:solidFill>
                          <a:effectLst/>
                          <a:latin typeface="+mn-lt"/>
                        </a:rPr>
                        <a:t>Ease of use</a:t>
                      </a:r>
                      <a:endParaRPr lang="en-GB" sz="1200" b="0" i="0" u="none" strike="noStrike" dirty="0">
                        <a:solidFill>
                          <a:srgbClr val="000000"/>
                        </a:solidFill>
                        <a:effectLst/>
                        <a:latin typeface="+mn-lt"/>
                      </a:endParaRPr>
                    </a:p>
                    <a:p>
                      <a:pPr marL="171450" indent="-171450" rtl="0" fontAlgn="base">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Mechanical robustness</a:t>
                      </a:r>
                    </a:p>
                  </a:txBody>
                  <a:tcPr marL="63500" marR="63500" marT="63500" marB="63500"/>
                </a:tc>
                <a:tc>
                  <a:txBody>
                    <a:bodyPr/>
                    <a:lstStyle/>
                    <a:p>
                      <a:pPr marL="171450" indent="-171450" rtl="0" fontAlgn="t">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Speed of sound lower than recommendation </a:t>
                      </a:r>
                      <a:br>
                        <a:rPr lang="en-GB" sz="1200" b="0" i="0" u="none" strike="noStrike" dirty="0">
                          <a:solidFill>
                            <a:srgbClr val="000000"/>
                          </a:solidFill>
                          <a:effectLst/>
                          <a:latin typeface="+mn-lt"/>
                        </a:rPr>
                      </a:br>
                      <a:r>
                        <a:rPr lang="en-GB" sz="1200" b="0" i="0" u="none" strike="noStrike" dirty="0">
                          <a:solidFill>
                            <a:srgbClr val="000000"/>
                          </a:solidFill>
                          <a:effectLst/>
                          <a:latin typeface="+mn-lt"/>
                        </a:rPr>
                        <a:t>(1440-1445 ± 2.7 m/s vs. 1540 m/s)</a:t>
                      </a:r>
                      <a:endParaRPr lang="en-GB" sz="1200" dirty="0">
                        <a:effectLst/>
                        <a:latin typeface="+mn-lt"/>
                      </a:endParaRPr>
                    </a:p>
                    <a:p>
                      <a:pPr marL="171450" indent="-171450" rtl="0" fontAlgn="t">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Not extensively validated in the literature so far</a:t>
                      </a:r>
                      <a:endParaRPr lang="en-GB" sz="1200" dirty="0">
                        <a:effectLst/>
                        <a:latin typeface="+mn-lt"/>
                      </a:endParaRPr>
                    </a:p>
                    <a:p>
                      <a:pPr marL="171450" indent="-171450" rtl="0" fontAlgn="t">
                        <a:spcBef>
                          <a:spcPts val="0"/>
                        </a:spcBef>
                        <a:spcAft>
                          <a:spcPts val="0"/>
                        </a:spcAft>
                        <a:buFont typeface="Arial" panose="020B0604020202020204" pitchFamily="34" charset="0"/>
                        <a:buChar char="•"/>
                      </a:pPr>
                      <a:r>
                        <a:rPr lang="en-GB" sz="1200" b="0" i="0" u="none" strike="noStrike" dirty="0">
                          <a:solidFill>
                            <a:srgbClr val="000000"/>
                          </a:solidFill>
                          <a:effectLst/>
                          <a:latin typeface="+mn-lt"/>
                        </a:rPr>
                        <a:t>Temperature dependency</a:t>
                      </a:r>
                      <a:endParaRPr lang="en-GB" sz="1200" dirty="0">
                        <a:effectLst/>
                        <a:latin typeface="+mn-lt"/>
                      </a:endParaRPr>
                    </a:p>
                  </a:txBody>
                  <a:tcPr marL="63500" marR="63500" marT="63500" marB="63500"/>
                </a:tc>
                <a:extLst>
                  <a:ext uri="{0D108BD9-81ED-4DB2-BD59-A6C34878D82A}">
                    <a16:rowId xmlns:a16="http://schemas.microsoft.com/office/drawing/2014/main" val="3924397874"/>
                  </a:ext>
                </a:extLst>
              </a:tr>
            </a:tbl>
          </a:graphicData>
        </a:graphic>
      </p:graphicFrame>
    </p:spTree>
    <p:extLst>
      <p:ext uri="{BB962C8B-B14F-4D97-AF65-F5344CB8AC3E}">
        <p14:creationId xmlns:p14="http://schemas.microsoft.com/office/powerpoint/2010/main" val="402418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B0BB-1BF3-6644-859A-F29E46D2058C}"/>
              </a:ext>
            </a:extLst>
          </p:cNvPr>
          <p:cNvSpPr>
            <a:spLocks noGrp="1"/>
          </p:cNvSpPr>
          <p:nvPr>
            <p:ph type="title"/>
          </p:nvPr>
        </p:nvSpPr>
        <p:spPr>
          <a:xfrm>
            <a:off x="628650" y="1"/>
            <a:ext cx="8335736" cy="851376"/>
          </a:xfrm>
        </p:spPr>
        <p:txBody>
          <a:bodyPr/>
          <a:lstStyle/>
          <a:p>
            <a:r>
              <a:rPr lang="en-GB" dirty="0"/>
              <a:t>Mission of WG 1 and 2: </a:t>
            </a:r>
            <a:r>
              <a:rPr lang="en-GB" i="1" dirty="0"/>
              <a:t>Phantom fabrication and characterisation</a:t>
            </a:r>
          </a:p>
        </p:txBody>
      </p:sp>
      <p:sp>
        <p:nvSpPr>
          <p:cNvPr id="4" name="Slide Number Placeholder 3">
            <a:extLst>
              <a:ext uri="{FF2B5EF4-FFF2-40B4-BE49-F238E27FC236}">
                <a16:creationId xmlns:a16="http://schemas.microsoft.com/office/drawing/2014/main" id="{5AB334DA-A937-FD45-909E-B4421303C29A}"/>
              </a:ext>
            </a:extLst>
          </p:cNvPr>
          <p:cNvSpPr>
            <a:spLocks noGrp="1"/>
          </p:cNvSpPr>
          <p:nvPr>
            <p:ph type="sldNum" sz="quarter" idx="12"/>
          </p:nvPr>
        </p:nvSpPr>
        <p:spPr/>
        <p:txBody>
          <a:bodyPr/>
          <a:lstStyle/>
          <a:p>
            <a:fld id="{39CACE05-41A5-CE4D-9AD6-6F86C0D2763D}" type="slidenum">
              <a:rPr lang="en-US" smtClean="0"/>
              <a:pPr/>
              <a:t>6</a:t>
            </a:fld>
            <a:endParaRPr lang="en-US" dirty="0"/>
          </a:p>
        </p:txBody>
      </p:sp>
      <p:sp>
        <p:nvSpPr>
          <p:cNvPr id="8" name="Content Placeholder 2">
            <a:extLst>
              <a:ext uri="{FF2B5EF4-FFF2-40B4-BE49-F238E27FC236}">
                <a16:creationId xmlns:a16="http://schemas.microsoft.com/office/drawing/2014/main" id="{4954F204-5304-8646-8FED-BA6765A62414}"/>
              </a:ext>
            </a:extLst>
          </p:cNvPr>
          <p:cNvSpPr txBox="1">
            <a:spLocks/>
          </p:cNvSpPr>
          <p:nvPr/>
        </p:nvSpPr>
        <p:spPr>
          <a:xfrm>
            <a:off x="2274990" y="1427019"/>
            <a:ext cx="5043055" cy="2930624"/>
          </a:xfrm>
          <a:prstGeom prst="rect">
            <a:avLst/>
          </a:prstGeom>
        </p:spPr>
        <p:txBody>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GB" dirty="0">
                <a:latin typeface="+mj-lt"/>
              </a:rPr>
              <a:t>To determine suitable materials</a:t>
            </a:r>
          </a:p>
          <a:p>
            <a:pPr marL="0" indent="0">
              <a:lnSpc>
                <a:spcPct val="100000"/>
              </a:lnSpc>
              <a:buNone/>
            </a:pPr>
            <a:endParaRPr lang="en-GB" sz="1200" dirty="0">
              <a:latin typeface="+mj-lt"/>
            </a:endParaRPr>
          </a:p>
          <a:p>
            <a:pPr marL="0" indent="0">
              <a:lnSpc>
                <a:spcPct val="100000"/>
              </a:lnSpc>
              <a:buNone/>
            </a:pPr>
            <a:endParaRPr lang="en-GB" sz="1200" dirty="0">
              <a:latin typeface="+mj-lt"/>
            </a:endParaRPr>
          </a:p>
          <a:p>
            <a:pPr>
              <a:lnSpc>
                <a:spcPct val="100000"/>
              </a:lnSpc>
            </a:pPr>
            <a:r>
              <a:rPr lang="en-GB" dirty="0">
                <a:latin typeface="+mj-lt"/>
              </a:rPr>
              <a:t>To define optical and acoustic properties</a:t>
            </a:r>
          </a:p>
          <a:p>
            <a:pPr>
              <a:lnSpc>
                <a:spcPct val="100000"/>
              </a:lnSpc>
            </a:pPr>
            <a:endParaRPr lang="en-GB" sz="1200" dirty="0">
              <a:latin typeface="+mj-lt"/>
            </a:endParaRPr>
          </a:p>
          <a:p>
            <a:pPr>
              <a:lnSpc>
                <a:spcPct val="100000"/>
              </a:lnSpc>
            </a:pPr>
            <a:endParaRPr lang="en-GB" sz="1200" dirty="0">
              <a:latin typeface="+mj-lt"/>
            </a:endParaRPr>
          </a:p>
          <a:p>
            <a:pPr>
              <a:lnSpc>
                <a:spcPct val="100000"/>
              </a:lnSpc>
            </a:pPr>
            <a:r>
              <a:rPr lang="en-GB" dirty="0">
                <a:latin typeface="+mj-lt"/>
              </a:rPr>
              <a:t>To fabricate and test PAI image quality phantoms with suitable configuration(s)</a:t>
            </a:r>
          </a:p>
        </p:txBody>
      </p:sp>
      <p:pic>
        <p:nvPicPr>
          <p:cNvPr id="9" name="Picture 8">
            <a:extLst>
              <a:ext uri="{FF2B5EF4-FFF2-40B4-BE49-F238E27FC236}">
                <a16:creationId xmlns:a16="http://schemas.microsoft.com/office/drawing/2014/main" id="{0FF6FC38-5E0D-AA48-A87E-2D870642E4C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160" b="85979" l="39311" r="79365">
                        <a14:backgroundMark x1="65228" y1="64583" x2="65724" y2="39319"/>
                        <a14:backgroundMark x1="56622" y1="24570" x2="57341" y2="20304"/>
                      </a14:backgroundRemoval>
                    </a14:imgEffect>
                  </a14:imgLayer>
                </a14:imgProps>
              </a:ext>
            </a:extLst>
          </a:blip>
          <a:srcRect l="34304" t="6646" r="15618" b="5183"/>
          <a:stretch/>
        </p:blipFill>
        <p:spPr>
          <a:xfrm rot="5400000">
            <a:off x="534102" y="714809"/>
            <a:ext cx="1522443" cy="2010372"/>
          </a:xfrm>
          <a:prstGeom prst="rect">
            <a:avLst/>
          </a:prstGeom>
        </p:spPr>
      </p:pic>
      <p:grpSp>
        <p:nvGrpSpPr>
          <p:cNvPr id="7" name="Group 6">
            <a:extLst>
              <a:ext uri="{FF2B5EF4-FFF2-40B4-BE49-F238E27FC236}">
                <a16:creationId xmlns:a16="http://schemas.microsoft.com/office/drawing/2014/main" id="{C6275EBC-A6B9-D54E-B76A-5DD2AD005E27}"/>
              </a:ext>
            </a:extLst>
          </p:cNvPr>
          <p:cNvGrpSpPr/>
          <p:nvPr/>
        </p:nvGrpSpPr>
        <p:grpSpPr>
          <a:xfrm>
            <a:off x="725769" y="3664890"/>
            <a:ext cx="703832" cy="703832"/>
            <a:chOff x="3060198" y="2511325"/>
            <a:chExt cx="1309780" cy="1309780"/>
          </a:xfrm>
        </p:grpSpPr>
        <p:sp>
          <p:nvSpPr>
            <p:cNvPr id="10" name="Ellipse 9">
              <a:extLst>
                <a:ext uri="{FF2B5EF4-FFF2-40B4-BE49-F238E27FC236}">
                  <a16:creationId xmlns:a16="http://schemas.microsoft.com/office/drawing/2014/main" id="{B34FDC54-192C-344A-A05A-2D1DE6FC8112}"/>
                </a:ext>
              </a:extLst>
            </p:cNvPr>
            <p:cNvSpPr/>
            <p:nvPr/>
          </p:nvSpPr>
          <p:spPr>
            <a:xfrm>
              <a:off x="3060198" y="2511325"/>
              <a:ext cx="1309780" cy="1309780"/>
            </a:xfrm>
            <a:prstGeom prst="ellipse">
              <a:avLst/>
            </a:prstGeom>
            <a:solidFill>
              <a:schemeClr val="accent3">
                <a:lumMod val="40000"/>
                <a:lumOff val="60000"/>
                <a:alpha val="81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a:extLst>
                <a:ext uri="{FF2B5EF4-FFF2-40B4-BE49-F238E27FC236}">
                  <a16:creationId xmlns:a16="http://schemas.microsoft.com/office/drawing/2014/main" id="{EDBE34AE-ACDA-9E47-A6FA-CCFE7203C368}"/>
                </a:ext>
              </a:extLst>
            </p:cNvPr>
            <p:cNvSpPr/>
            <p:nvPr/>
          </p:nvSpPr>
          <p:spPr>
            <a:xfrm>
              <a:off x="3715088" y="3312107"/>
              <a:ext cx="291063" cy="291063"/>
            </a:xfrm>
            <a:prstGeom prst="ellipse">
              <a:avLst/>
            </a:prstGeom>
            <a:solidFill>
              <a:schemeClr val="accent6">
                <a:lumMod val="60000"/>
                <a:lumOff val="40000"/>
                <a:alpha val="38000"/>
              </a:scheme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DA091399-D83E-1547-88BA-DD616E23194B}"/>
                </a:ext>
              </a:extLst>
            </p:cNvPr>
            <p:cNvSpPr/>
            <p:nvPr/>
          </p:nvSpPr>
          <p:spPr>
            <a:xfrm>
              <a:off x="3351260" y="2783597"/>
              <a:ext cx="291063" cy="291063"/>
            </a:xfrm>
            <a:prstGeom prst="ellipse">
              <a:avLst/>
            </a:prstGeom>
            <a:solidFill>
              <a:srgbClr val="BEA5F1">
                <a:alpha val="38000"/>
              </a:srgbClr>
            </a:solidFill>
            <a:ln>
              <a:noFill/>
            </a:ln>
            <a:scene3d>
              <a:camera prst="isometricLeftDown"/>
              <a:lightRig rig="threePt" dir="t"/>
            </a:scene3d>
            <a:sp3d extrusionH="889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Picture 12">
            <a:extLst>
              <a:ext uri="{FF2B5EF4-FFF2-40B4-BE49-F238E27FC236}">
                <a16:creationId xmlns:a16="http://schemas.microsoft.com/office/drawing/2014/main" id="{20B3C266-5780-2246-BD64-07AE1BE822A9}"/>
              </a:ext>
            </a:extLst>
          </p:cNvPr>
          <p:cNvPicPr>
            <a:picLocks noChangeAspect="1"/>
          </p:cNvPicPr>
          <p:nvPr/>
        </p:nvPicPr>
        <p:blipFill>
          <a:blip r:embed="rId4"/>
          <a:stretch>
            <a:fillRect/>
          </a:stretch>
        </p:blipFill>
        <p:spPr>
          <a:xfrm>
            <a:off x="744619" y="2179020"/>
            <a:ext cx="1075889" cy="956855"/>
          </a:xfrm>
          <a:prstGeom prst="rect">
            <a:avLst/>
          </a:prstGeom>
        </p:spPr>
      </p:pic>
      <p:sp>
        <p:nvSpPr>
          <p:cNvPr id="5" name="Rectangle 4">
            <a:extLst>
              <a:ext uri="{FF2B5EF4-FFF2-40B4-BE49-F238E27FC236}">
                <a16:creationId xmlns:a16="http://schemas.microsoft.com/office/drawing/2014/main" id="{B48D435C-F3E1-8A47-A2CB-8551FC09F012}"/>
              </a:ext>
            </a:extLst>
          </p:cNvPr>
          <p:cNvSpPr/>
          <p:nvPr/>
        </p:nvSpPr>
        <p:spPr>
          <a:xfrm>
            <a:off x="397565" y="3284850"/>
            <a:ext cx="7998515" cy="1189904"/>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D7F0A908-B5B6-4946-BA70-C342C472DD07}"/>
              </a:ext>
            </a:extLst>
          </p:cNvPr>
          <p:cNvSpPr/>
          <p:nvPr/>
        </p:nvSpPr>
        <p:spPr>
          <a:xfrm>
            <a:off x="502767" y="1084834"/>
            <a:ext cx="7998515" cy="97707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oter Placeholder 5">
            <a:extLst>
              <a:ext uri="{FF2B5EF4-FFF2-40B4-BE49-F238E27FC236}">
                <a16:creationId xmlns:a16="http://schemas.microsoft.com/office/drawing/2014/main" id="{597781AC-1085-8E47-A97F-CEF85B2CC087}"/>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24370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8">
                                            <p:txEl>
                                              <p:pRg st="3" end="3"/>
                                            </p:txEl>
                                          </p:spTgt>
                                        </p:tgtEl>
                                        <p:attrNameLst>
                                          <p:attrName>style.color</p:attrName>
                                        </p:attrNameLst>
                                      </p:cBhvr>
                                      <p:to>
                                        <a:schemeClr val="accent2"/>
                                      </p:to>
                                    </p:animClr>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EE28-4F8E-CD48-A851-C6108C25427B}"/>
              </a:ext>
            </a:extLst>
          </p:cNvPr>
          <p:cNvSpPr>
            <a:spLocks noGrp="1"/>
          </p:cNvSpPr>
          <p:nvPr>
            <p:ph type="title"/>
          </p:nvPr>
        </p:nvSpPr>
        <p:spPr/>
        <p:txBody>
          <a:bodyPr/>
          <a:lstStyle/>
          <a:p>
            <a:r>
              <a:rPr lang="en-GB" dirty="0"/>
              <a:t>Double Integrating Sphere system for optical characterisation</a:t>
            </a:r>
          </a:p>
        </p:txBody>
      </p:sp>
      <p:pic>
        <p:nvPicPr>
          <p:cNvPr id="8" name="Picture 7">
            <a:extLst>
              <a:ext uri="{FF2B5EF4-FFF2-40B4-BE49-F238E27FC236}">
                <a16:creationId xmlns:a16="http://schemas.microsoft.com/office/drawing/2014/main" id="{521E3E7F-3FBC-F347-866A-51EC1A0AED01}"/>
              </a:ext>
            </a:extLst>
          </p:cNvPr>
          <p:cNvPicPr>
            <a:picLocks noChangeAspect="1"/>
          </p:cNvPicPr>
          <p:nvPr/>
        </p:nvPicPr>
        <p:blipFill rotWithShape="1">
          <a:blip r:embed="rId2"/>
          <a:srcRect l="3189" t="45675" r="45258"/>
          <a:stretch/>
        </p:blipFill>
        <p:spPr>
          <a:xfrm>
            <a:off x="590145" y="846852"/>
            <a:ext cx="3500627" cy="3340836"/>
          </a:xfrm>
          <a:prstGeom prst="rect">
            <a:avLst/>
          </a:prstGeom>
        </p:spPr>
      </p:pic>
      <p:pic>
        <p:nvPicPr>
          <p:cNvPr id="9" name="Picture 8">
            <a:extLst>
              <a:ext uri="{FF2B5EF4-FFF2-40B4-BE49-F238E27FC236}">
                <a16:creationId xmlns:a16="http://schemas.microsoft.com/office/drawing/2014/main" id="{702FBC5C-5853-614C-B4DF-C6C0E13AC0CF}"/>
              </a:ext>
            </a:extLst>
          </p:cNvPr>
          <p:cNvPicPr>
            <a:picLocks noChangeAspect="1"/>
          </p:cNvPicPr>
          <p:nvPr/>
        </p:nvPicPr>
        <p:blipFill rotWithShape="1">
          <a:blip r:embed="rId2"/>
          <a:srcRect l="7452" t="1430" r="39114" b="62241"/>
          <a:stretch/>
        </p:blipFill>
        <p:spPr>
          <a:xfrm>
            <a:off x="4972527" y="1284173"/>
            <a:ext cx="3034749" cy="1868557"/>
          </a:xfrm>
          <a:prstGeom prst="roundRect">
            <a:avLst>
              <a:gd name="adj" fmla="val 7709"/>
            </a:avLst>
          </a:prstGeom>
        </p:spPr>
      </p:pic>
      <p:sp>
        <p:nvSpPr>
          <p:cNvPr id="11" name="Rectangle 10">
            <a:extLst>
              <a:ext uri="{FF2B5EF4-FFF2-40B4-BE49-F238E27FC236}">
                <a16:creationId xmlns:a16="http://schemas.microsoft.com/office/drawing/2014/main" id="{40FFF22F-1DD9-2B4A-B573-73CA9DE7FE5F}"/>
              </a:ext>
            </a:extLst>
          </p:cNvPr>
          <p:cNvSpPr/>
          <p:nvPr/>
        </p:nvSpPr>
        <p:spPr>
          <a:xfrm>
            <a:off x="3343714" y="1284173"/>
            <a:ext cx="229480" cy="23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12">
            <a:extLst>
              <a:ext uri="{FF2B5EF4-FFF2-40B4-BE49-F238E27FC236}">
                <a16:creationId xmlns:a16="http://schemas.microsoft.com/office/drawing/2014/main" id="{403FE5D8-80F6-0D43-896F-CCFCC495CC01}"/>
              </a:ext>
            </a:extLst>
          </p:cNvPr>
          <p:cNvSpPr>
            <a:spLocks noGrp="1"/>
          </p:cNvSpPr>
          <p:nvPr>
            <p:ph type="sldNum" sz="quarter" idx="12"/>
          </p:nvPr>
        </p:nvSpPr>
        <p:spPr/>
        <p:txBody>
          <a:bodyPr/>
          <a:lstStyle/>
          <a:p>
            <a:fld id="{39CACE05-41A5-CE4D-9AD6-6F86C0D2763D}" type="slidenum">
              <a:rPr lang="en-US" smtClean="0"/>
              <a:pPr/>
              <a:t>7</a:t>
            </a:fld>
            <a:endParaRPr lang="en-US" dirty="0"/>
          </a:p>
        </p:txBody>
      </p:sp>
      <p:sp>
        <p:nvSpPr>
          <p:cNvPr id="14" name="Footer Placeholder 13">
            <a:extLst>
              <a:ext uri="{FF2B5EF4-FFF2-40B4-BE49-F238E27FC236}">
                <a16:creationId xmlns:a16="http://schemas.microsoft.com/office/drawing/2014/main" id="{E2C0F6B5-13F1-5244-9F54-E1EB565E0D94}"/>
              </a:ext>
            </a:extLst>
          </p:cNvPr>
          <p:cNvSpPr>
            <a:spLocks noGrp="1"/>
          </p:cNvSpPr>
          <p:nvPr>
            <p:ph type="ftr" sz="quarter" idx="11"/>
          </p:nvPr>
        </p:nvSpPr>
        <p:spPr/>
        <p:txBody>
          <a:bodyPr/>
          <a:lstStyle/>
          <a:p>
            <a:r>
              <a:rPr lang="en-US"/>
              <a:t>of 18</a:t>
            </a:r>
            <a:endParaRPr lang="en-US" dirty="0"/>
          </a:p>
        </p:txBody>
      </p:sp>
      <p:sp>
        <p:nvSpPr>
          <p:cNvPr id="15" name="TextBox 14">
            <a:extLst>
              <a:ext uri="{FF2B5EF4-FFF2-40B4-BE49-F238E27FC236}">
                <a16:creationId xmlns:a16="http://schemas.microsoft.com/office/drawing/2014/main" id="{17AA4597-A980-CC40-BBBF-C4A32C417F2C}"/>
              </a:ext>
            </a:extLst>
          </p:cNvPr>
          <p:cNvSpPr txBox="1"/>
          <p:nvPr/>
        </p:nvSpPr>
        <p:spPr>
          <a:xfrm>
            <a:off x="3883638" y="3591376"/>
            <a:ext cx="3352049" cy="923330"/>
          </a:xfrm>
          <a:prstGeom prst="rect">
            <a:avLst/>
          </a:prstGeom>
          <a:noFill/>
        </p:spPr>
        <p:txBody>
          <a:bodyPr wrap="square" rtlCol="0">
            <a:spAutoFit/>
          </a:bodyPr>
          <a:lstStyle/>
          <a:p>
            <a:pPr marL="342900" indent="-342900">
              <a:buAutoNum type="alphaLcParenBoth"/>
            </a:pPr>
            <a:r>
              <a:rPr lang="en-GB" dirty="0"/>
              <a:t>Reflectance sphere; </a:t>
            </a:r>
          </a:p>
          <a:p>
            <a:pPr marL="342900" indent="-342900">
              <a:buAutoNum type="alphaLcParenBoth"/>
            </a:pPr>
            <a:r>
              <a:rPr lang="en-GB" dirty="0"/>
              <a:t>Transmission sphere;</a:t>
            </a:r>
          </a:p>
          <a:p>
            <a:pPr marL="342900" indent="-342900">
              <a:buAutoNum type="alphaLcParenBoth"/>
            </a:pPr>
            <a:r>
              <a:rPr lang="en-GB" dirty="0"/>
              <a:t>Motorised stage with manual controller;</a:t>
            </a:r>
          </a:p>
          <a:p>
            <a:pPr marL="342900" indent="-342900">
              <a:buAutoNum type="alphaLcParenBoth"/>
            </a:pPr>
            <a:r>
              <a:rPr lang="en-GB" dirty="0"/>
              <a:t>Optical fibres; </a:t>
            </a:r>
          </a:p>
        </p:txBody>
      </p:sp>
      <p:sp>
        <p:nvSpPr>
          <p:cNvPr id="3" name="TextBox 2">
            <a:extLst>
              <a:ext uri="{FF2B5EF4-FFF2-40B4-BE49-F238E27FC236}">
                <a16:creationId xmlns:a16="http://schemas.microsoft.com/office/drawing/2014/main" id="{C6AF41F4-FD95-B341-9EC1-93E779C90427}"/>
              </a:ext>
            </a:extLst>
          </p:cNvPr>
          <p:cNvSpPr txBox="1"/>
          <p:nvPr/>
        </p:nvSpPr>
        <p:spPr>
          <a:xfrm>
            <a:off x="7235687" y="3591376"/>
            <a:ext cx="1543179" cy="923330"/>
          </a:xfrm>
          <a:prstGeom prst="rect">
            <a:avLst/>
          </a:prstGeom>
          <a:noFill/>
        </p:spPr>
        <p:txBody>
          <a:bodyPr wrap="none" rtlCol="0">
            <a:spAutoFit/>
          </a:bodyPr>
          <a:lstStyle/>
          <a:p>
            <a:pPr marL="342900" indent="-342900">
              <a:buFont typeface="Wingdings" pitchFamily="2" charset="2"/>
              <a:buAutoNum type="alphaLcParenBoth" startAt="5"/>
            </a:pPr>
            <a:r>
              <a:rPr lang="en-GB" dirty="0"/>
              <a:t>Light source;</a:t>
            </a:r>
          </a:p>
          <a:p>
            <a:pPr marL="342900" indent="-342900">
              <a:buFont typeface="Wingdings" pitchFamily="2" charset="2"/>
              <a:buAutoNum type="alphaLcParenBoth" startAt="5"/>
            </a:pPr>
            <a:r>
              <a:rPr lang="en-GB" dirty="0"/>
              <a:t>Spectrometer;</a:t>
            </a:r>
          </a:p>
          <a:p>
            <a:pPr marL="342900" indent="-342900">
              <a:buFont typeface="Wingdings" pitchFamily="2" charset="2"/>
              <a:buAutoNum type="alphaLcParenBoth" startAt="5"/>
            </a:pPr>
            <a:r>
              <a:rPr lang="en-GB" dirty="0"/>
              <a:t>Computer;</a:t>
            </a:r>
          </a:p>
          <a:p>
            <a:pPr marL="342900" indent="-342900">
              <a:buFont typeface="Wingdings" pitchFamily="2" charset="2"/>
              <a:buAutoNum type="alphaLcParenBoth" startAt="5"/>
            </a:pPr>
            <a:r>
              <a:rPr lang="en-GB" dirty="0"/>
              <a:t>Sample</a:t>
            </a:r>
          </a:p>
        </p:txBody>
      </p:sp>
    </p:spTree>
    <p:extLst>
      <p:ext uri="{BB962C8B-B14F-4D97-AF65-F5344CB8AC3E}">
        <p14:creationId xmlns:p14="http://schemas.microsoft.com/office/powerpoint/2010/main" val="855609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7946-1919-D84A-A891-06FD343D1011}"/>
              </a:ext>
            </a:extLst>
          </p:cNvPr>
          <p:cNvSpPr>
            <a:spLocks noGrp="1"/>
          </p:cNvSpPr>
          <p:nvPr>
            <p:ph type="title"/>
          </p:nvPr>
        </p:nvSpPr>
        <p:spPr>
          <a:xfrm>
            <a:off x="628649" y="206377"/>
            <a:ext cx="8422585" cy="408976"/>
          </a:xfrm>
        </p:spPr>
        <p:txBody>
          <a:bodyPr/>
          <a:lstStyle/>
          <a:p>
            <a:r>
              <a:rPr lang="en-GB" dirty="0"/>
              <a:t>Selection of target chromophores with known spectral features</a:t>
            </a:r>
          </a:p>
        </p:txBody>
      </p:sp>
      <p:sp>
        <p:nvSpPr>
          <p:cNvPr id="10" name="Footer Placeholder 9">
            <a:extLst>
              <a:ext uri="{FF2B5EF4-FFF2-40B4-BE49-F238E27FC236}">
                <a16:creationId xmlns:a16="http://schemas.microsoft.com/office/drawing/2014/main" id="{059D52CF-F2CF-7B47-AF3E-F37FDFF288FB}"/>
              </a:ext>
            </a:extLst>
          </p:cNvPr>
          <p:cNvSpPr>
            <a:spLocks noGrp="1"/>
          </p:cNvSpPr>
          <p:nvPr>
            <p:ph type="ftr" sz="quarter" idx="11"/>
          </p:nvPr>
        </p:nvSpPr>
        <p:spPr/>
        <p:txBody>
          <a:bodyPr/>
          <a:lstStyle/>
          <a:p>
            <a:r>
              <a:rPr lang="en-US"/>
              <a:t>of 18</a:t>
            </a:r>
            <a:endParaRPr lang="en-US" dirty="0"/>
          </a:p>
        </p:txBody>
      </p:sp>
      <p:sp>
        <p:nvSpPr>
          <p:cNvPr id="4" name="Slide Number Placeholder 3">
            <a:extLst>
              <a:ext uri="{FF2B5EF4-FFF2-40B4-BE49-F238E27FC236}">
                <a16:creationId xmlns:a16="http://schemas.microsoft.com/office/drawing/2014/main" id="{E11E6EB2-59BE-6042-83CE-DC49E002086F}"/>
              </a:ext>
            </a:extLst>
          </p:cNvPr>
          <p:cNvSpPr>
            <a:spLocks noGrp="1"/>
          </p:cNvSpPr>
          <p:nvPr>
            <p:ph type="sldNum" sz="quarter" idx="12"/>
          </p:nvPr>
        </p:nvSpPr>
        <p:spPr/>
        <p:txBody>
          <a:bodyPr/>
          <a:lstStyle/>
          <a:p>
            <a:fld id="{39CACE05-41A5-CE4D-9AD6-6F86C0D2763D}" type="slidenum">
              <a:rPr lang="en-US" smtClean="0"/>
              <a:pPr/>
              <a:t>8</a:t>
            </a:fld>
            <a:endParaRPr lang="en-US" dirty="0"/>
          </a:p>
        </p:txBody>
      </p:sp>
      <p:pic>
        <p:nvPicPr>
          <p:cNvPr id="7" name="Picture 6">
            <a:extLst>
              <a:ext uri="{FF2B5EF4-FFF2-40B4-BE49-F238E27FC236}">
                <a16:creationId xmlns:a16="http://schemas.microsoft.com/office/drawing/2014/main" id="{C5ECACD9-B4A3-EF4A-82FC-CC5837ACDEF2}"/>
              </a:ext>
            </a:extLst>
          </p:cNvPr>
          <p:cNvPicPr>
            <a:picLocks noChangeAspect="1"/>
          </p:cNvPicPr>
          <p:nvPr/>
        </p:nvPicPr>
        <p:blipFill>
          <a:blip r:embed="rId3"/>
          <a:stretch>
            <a:fillRect/>
          </a:stretch>
        </p:blipFill>
        <p:spPr>
          <a:xfrm>
            <a:off x="2120900" y="917690"/>
            <a:ext cx="4902200" cy="3314700"/>
          </a:xfrm>
          <a:prstGeom prst="rect">
            <a:avLst/>
          </a:prstGeom>
        </p:spPr>
      </p:pic>
      <p:pic>
        <p:nvPicPr>
          <p:cNvPr id="8" name="Picture 7">
            <a:extLst>
              <a:ext uri="{FF2B5EF4-FFF2-40B4-BE49-F238E27FC236}">
                <a16:creationId xmlns:a16="http://schemas.microsoft.com/office/drawing/2014/main" id="{1608DD59-BF08-8D4C-BA59-930F24E6BE37}"/>
              </a:ext>
            </a:extLst>
          </p:cNvPr>
          <p:cNvPicPr>
            <a:picLocks noChangeAspect="1"/>
          </p:cNvPicPr>
          <p:nvPr/>
        </p:nvPicPr>
        <p:blipFill>
          <a:blip r:embed="rId4"/>
          <a:stretch>
            <a:fillRect/>
          </a:stretch>
        </p:blipFill>
        <p:spPr>
          <a:xfrm>
            <a:off x="2120900" y="866890"/>
            <a:ext cx="5130800" cy="3365500"/>
          </a:xfrm>
          <a:prstGeom prst="rect">
            <a:avLst/>
          </a:prstGeom>
        </p:spPr>
      </p:pic>
      <p:sp>
        <p:nvSpPr>
          <p:cNvPr id="9" name="TextBox 8">
            <a:extLst>
              <a:ext uri="{FF2B5EF4-FFF2-40B4-BE49-F238E27FC236}">
                <a16:creationId xmlns:a16="http://schemas.microsoft.com/office/drawing/2014/main" id="{459F8467-DD8E-9043-90F7-17A92D8295E1}"/>
              </a:ext>
            </a:extLst>
          </p:cNvPr>
          <p:cNvSpPr txBox="1"/>
          <p:nvPr/>
        </p:nvSpPr>
        <p:spPr>
          <a:xfrm>
            <a:off x="628650" y="4241188"/>
            <a:ext cx="4837043" cy="430887"/>
          </a:xfrm>
          <a:prstGeom prst="rect">
            <a:avLst/>
          </a:prstGeom>
          <a:noFill/>
        </p:spPr>
        <p:txBody>
          <a:bodyPr wrap="square" rtlCol="0">
            <a:spAutoFit/>
          </a:bodyPr>
          <a:lstStyle/>
          <a:p>
            <a:r>
              <a:rPr lang="en-GB" sz="1100" dirty="0" err="1">
                <a:solidFill>
                  <a:schemeClr val="accent3"/>
                </a:solidFill>
              </a:rPr>
              <a:t>Maneas</a:t>
            </a:r>
            <a:r>
              <a:rPr lang="en-GB" sz="1100" dirty="0">
                <a:solidFill>
                  <a:schemeClr val="accent3"/>
                </a:solidFill>
              </a:rPr>
              <a:t>, </a:t>
            </a:r>
            <a:r>
              <a:rPr lang="en-GB" sz="1100" dirty="0" err="1">
                <a:solidFill>
                  <a:schemeClr val="accent3"/>
                </a:solidFill>
              </a:rPr>
              <a:t>Efthymios</a:t>
            </a:r>
            <a:r>
              <a:rPr lang="en-GB" sz="1100" dirty="0">
                <a:solidFill>
                  <a:schemeClr val="accent3"/>
                </a:solidFill>
              </a:rPr>
              <a:t> et al (2018). Gel wax-based tissue-mimicking phantoms for multispectral photoacoustic imaging. </a:t>
            </a:r>
            <a:r>
              <a:rPr lang="en-GB" sz="1100" i="1" dirty="0">
                <a:solidFill>
                  <a:schemeClr val="accent3"/>
                </a:solidFill>
              </a:rPr>
              <a:t>Biomedical Optics Express</a:t>
            </a:r>
            <a:r>
              <a:rPr lang="en-GB" sz="1100" dirty="0">
                <a:solidFill>
                  <a:schemeClr val="accent3"/>
                </a:solidFill>
              </a:rPr>
              <a:t>, </a:t>
            </a:r>
            <a:r>
              <a:rPr lang="en-GB" sz="1100" i="1" dirty="0">
                <a:solidFill>
                  <a:schemeClr val="accent3"/>
                </a:solidFill>
              </a:rPr>
              <a:t>9</a:t>
            </a:r>
            <a:r>
              <a:rPr lang="en-GB" sz="1100" dirty="0">
                <a:solidFill>
                  <a:schemeClr val="accent3"/>
                </a:solidFill>
              </a:rPr>
              <a:t>(3), 1151-1163.</a:t>
            </a:r>
          </a:p>
        </p:txBody>
      </p:sp>
    </p:spTree>
    <p:extLst>
      <p:ext uri="{BB962C8B-B14F-4D97-AF65-F5344CB8AC3E}">
        <p14:creationId xmlns:p14="http://schemas.microsoft.com/office/powerpoint/2010/main" val="135731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42B6-E65E-2944-B53D-29B42F6AC4B4}"/>
              </a:ext>
            </a:extLst>
          </p:cNvPr>
          <p:cNvSpPr>
            <a:spLocks noGrp="1"/>
          </p:cNvSpPr>
          <p:nvPr>
            <p:ph type="title"/>
          </p:nvPr>
        </p:nvSpPr>
        <p:spPr/>
        <p:txBody>
          <a:bodyPr/>
          <a:lstStyle/>
          <a:p>
            <a:r>
              <a:rPr lang="en-GB" dirty="0"/>
              <a:t>Acoustic properties characterized at Cambridge and NPL</a:t>
            </a:r>
          </a:p>
        </p:txBody>
      </p:sp>
      <p:sp>
        <p:nvSpPr>
          <p:cNvPr id="4" name="Slide Number Placeholder 3">
            <a:extLst>
              <a:ext uri="{FF2B5EF4-FFF2-40B4-BE49-F238E27FC236}">
                <a16:creationId xmlns:a16="http://schemas.microsoft.com/office/drawing/2014/main" id="{484FF1C1-3899-8A46-8CA2-EC4D659098D8}"/>
              </a:ext>
            </a:extLst>
          </p:cNvPr>
          <p:cNvSpPr>
            <a:spLocks noGrp="1"/>
          </p:cNvSpPr>
          <p:nvPr>
            <p:ph type="sldNum" sz="quarter" idx="12"/>
          </p:nvPr>
        </p:nvSpPr>
        <p:spPr/>
        <p:txBody>
          <a:bodyPr/>
          <a:lstStyle/>
          <a:p>
            <a:fld id="{39CACE05-41A5-CE4D-9AD6-6F86C0D2763D}" type="slidenum">
              <a:rPr lang="en-US" smtClean="0"/>
              <a:pPr/>
              <a:t>9</a:t>
            </a:fld>
            <a:endParaRPr lang="en-US" dirty="0"/>
          </a:p>
        </p:txBody>
      </p:sp>
      <p:grpSp>
        <p:nvGrpSpPr>
          <p:cNvPr id="6" name="Group 5">
            <a:extLst>
              <a:ext uri="{FF2B5EF4-FFF2-40B4-BE49-F238E27FC236}">
                <a16:creationId xmlns:a16="http://schemas.microsoft.com/office/drawing/2014/main" id="{96FFC375-AF3B-D845-9E67-4B3CC557FD35}"/>
              </a:ext>
            </a:extLst>
          </p:cNvPr>
          <p:cNvGrpSpPr/>
          <p:nvPr/>
        </p:nvGrpSpPr>
        <p:grpSpPr>
          <a:xfrm>
            <a:off x="454360" y="1061182"/>
            <a:ext cx="3644347" cy="3111500"/>
            <a:chOff x="728870" y="1109241"/>
            <a:chExt cx="3644347" cy="3111500"/>
          </a:xfrm>
        </p:grpSpPr>
        <p:pic>
          <p:nvPicPr>
            <p:cNvPr id="10" name="Picture 9">
              <a:extLst>
                <a:ext uri="{FF2B5EF4-FFF2-40B4-BE49-F238E27FC236}">
                  <a16:creationId xmlns:a16="http://schemas.microsoft.com/office/drawing/2014/main" id="{72AD8447-86EE-6744-90A3-519B5573F73F}"/>
                </a:ext>
              </a:extLst>
            </p:cNvPr>
            <p:cNvPicPr>
              <a:picLocks noChangeAspect="1"/>
            </p:cNvPicPr>
            <p:nvPr/>
          </p:nvPicPr>
          <p:blipFill rotWithShape="1">
            <a:blip r:embed="rId3"/>
            <a:srcRect r="41824"/>
            <a:stretch/>
          </p:blipFill>
          <p:spPr>
            <a:xfrm>
              <a:off x="826808" y="1109241"/>
              <a:ext cx="3546409" cy="3111500"/>
            </a:xfrm>
            <a:prstGeom prst="rect">
              <a:avLst/>
            </a:prstGeom>
          </p:spPr>
        </p:pic>
        <p:sp>
          <p:nvSpPr>
            <p:cNvPr id="5" name="Rectangle 4">
              <a:extLst>
                <a:ext uri="{FF2B5EF4-FFF2-40B4-BE49-F238E27FC236}">
                  <a16:creationId xmlns:a16="http://schemas.microsoft.com/office/drawing/2014/main" id="{AEC703CE-93EB-BC4C-ADE1-5A28E85077FB}"/>
                </a:ext>
              </a:extLst>
            </p:cNvPr>
            <p:cNvSpPr/>
            <p:nvPr/>
          </p:nvSpPr>
          <p:spPr>
            <a:xfrm>
              <a:off x="728870" y="1109241"/>
              <a:ext cx="278295" cy="242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A1033A3B-CC85-6343-B463-074272A6736D}"/>
              </a:ext>
            </a:extLst>
          </p:cNvPr>
          <p:cNvSpPr txBox="1"/>
          <p:nvPr/>
        </p:nvSpPr>
        <p:spPr>
          <a:xfrm>
            <a:off x="4201691" y="4172682"/>
            <a:ext cx="4942309" cy="300082"/>
          </a:xfrm>
          <a:prstGeom prst="rect">
            <a:avLst/>
          </a:prstGeom>
          <a:noFill/>
        </p:spPr>
        <p:txBody>
          <a:bodyPr wrap="square" rtlCol="0">
            <a:spAutoFit/>
          </a:bodyPr>
          <a:lstStyle/>
          <a:p>
            <a:r>
              <a:rPr lang="en-GB" dirty="0"/>
              <a:t>(1) Sample holder; (2) Transducers; (3) Heater; (4) Oscilloscope</a:t>
            </a:r>
          </a:p>
        </p:txBody>
      </p:sp>
      <p:pic>
        <p:nvPicPr>
          <p:cNvPr id="11" name="Picture 10">
            <a:extLst>
              <a:ext uri="{FF2B5EF4-FFF2-40B4-BE49-F238E27FC236}">
                <a16:creationId xmlns:a16="http://schemas.microsoft.com/office/drawing/2014/main" id="{46EBCFDB-116A-BD42-AE94-E0CB66A7B5E7}"/>
              </a:ext>
            </a:extLst>
          </p:cNvPr>
          <p:cNvPicPr>
            <a:picLocks noChangeAspect="1"/>
          </p:cNvPicPr>
          <p:nvPr/>
        </p:nvPicPr>
        <p:blipFill rotWithShape="1">
          <a:blip r:embed="rId4"/>
          <a:srcRect l="16843" r="21133"/>
          <a:stretch/>
        </p:blipFill>
        <p:spPr>
          <a:xfrm>
            <a:off x="4784035" y="1262745"/>
            <a:ext cx="3574619" cy="2843957"/>
          </a:xfrm>
          <a:prstGeom prst="roundRect">
            <a:avLst>
              <a:gd name="adj" fmla="val 3154"/>
            </a:avLst>
          </a:prstGeom>
        </p:spPr>
      </p:pic>
      <p:sp>
        <p:nvSpPr>
          <p:cNvPr id="12" name="Footer Placeholder 11">
            <a:extLst>
              <a:ext uri="{FF2B5EF4-FFF2-40B4-BE49-F238E27FC236}">
                <a16:creationId xmlns:a16="http://schemas.microsoft.com/office/drawing/2014/main" id="{F1C8F336-5D32-394D-AAEC-3A1CDFB769A7}"/>
              </a:ext>
            </a:extLst>
          </p:cNvPr>
          <p:cNvSpPr>
            <a:spLocks noGrp="1"/>
          </p:cNvSpPr>
          <p:nvPr>
            <p:ph type="ftr" sz="quarter" idx="11"/>
          </p:nvPr>
        </p:nvSpPr>
        <p:spPr/>
        <p:txBody>
          <a:bodyPr/>
          <a:lstStyle/>
          <a:p>
            <a:r>
              <a:rPr lang="en-US"/>
              <a:t>of 18</a:t>
            </a:r>
            <a:endParaRPr lang="en-US" dirty="0"/>
          </a:p>
        </p:txBody>
      </p:sp>
    </p:spTree>
    <p:extLst>
      <p:ext uri="{BB962C8B-B14F-4D97-AF65-F5344CB8AC3E}">
        <p14:creationId xmlns:p14="http://schemas.microsoft.com/office/powerpoint/2010/main" val="12242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29024</TotalTime>
  <Words>1594</Words>
  <Application>Microsoft Macintosh PowerPoint</Application>
  <PresentationFormat>On-screen Show (16:9)</PresentationFormat>
  <Paragraphs>386</Paragraphs>
  <Slides>22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Times New Roman</vt:lpstr>
      <vt:lpstr>Wingdings</vt:lpstr>
      <vt:lpstr>Office Theme</vt:lpstr>
      <vt:lpstr>Proposal for a phantom recipe for technical validation of photoacoustic imaging systems Working Groups 1 and 2 </vt:lpstr>
      <vt:lpstr>Members of Working Groups 1 and 2</vt:lpstr>
      <vt:lpstr>Mission of WG 1 and 2: Phantom fabrication and characterisation</vt:lpstr>
      <vt:lpstr>Phantom materials must fulfil certain requirements</vt:lpstr>
      <vt:lpstr>Two materials were identified as suitable phantom candidates</vt:lpstr>
      <vt:lpstr>Mission of WG 1 and 2: Phantom fabrication and characterisation</vt:lpstr>
      <vt:lpstr>Double Integrating Sphere system for optical characterisation</vt:lpstr>
      <vt:lpstr>Selection of target chromophores with known spectral features</vt:lpstr>
      <vt:lpstr>Acoustic properties characterized at Cambridge and NPL</vt:lpstr>
      <vt:lpstr>Target: Attenuation ≈ 1dB/cm; Velocity ≈ 1540 m/s</vt:lpstr>
      <vt:lpstr>Mission of WG 1 and 2: Phantom fabrication and characterisation</vt:lpstr>
      <vt:lpstr>Phantoms were gel-wax cylinders with chromophore inclusions</vt:lpstr>
      <vt:lpstr>A protocol was designed for standardised phantom imaging</vt:lpstr>
      <vt:lpstr>Phantoms were shipped to 8 sites</vt:lpstr>
      <vt:lpstr>Phantoms suffered some mechanical and thermal damage</vt:lpstr>
      <vt:lpstr>In general: Pilot study data received from 4 sites show good agreement with imaging data recorded before shipping </vt:lpstr>
      <vt:lpstr>Next steps</vt:lpstr>
      <vt:lpstr>Acknowledgements</vt:lpstr>
      <vt:lpstr>Mission of WG 1 and 2: Phantom fabrication and characterisation</vt:lpstr>
      <vt:lpstr>Join us for drinks, snacks and informal “phantom discussions”</vt:lpstr>
      <vt:lpstr>Technical characterisation of the RSOM system</vt:lpstr>
      <vt:lpstr>Further considerations: need for standardized terminology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Brunker, Joanna</dc:creator>
  <cp:lastModifiedBy>Brunker, Joanna</cp:lastModifiedBy>
  <cp:revision>155</cp:revision>
  <cp:lastPrinted>2018-11-09T10:16:50Z</cp:lastPrinted>
  <dcterms:created xsi:type="dcterms:W3CDTF">2018-09-24T13:38:20Z</dcterms:created>
  <dcterms:modified xsi:type="dcterms:W3CDTF">2019-02-05T17:14:52Z</dcterms:modified>
</cp:coreProperties>
</file>